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827242" r:id="rId2"/>
    <p:sldId id="11827230" r:id="rId3"/>
    <p:sldId id="11827287" r:id="rId4"/>
    <p:sldId id="11827295" r:id="rId5"/>
    <p:sldId id="11827289" r:id="rId6"/>
    <p:sldId id="11827288" r:id="rId7"/>
    <p:sldId id="11827281" r:id="rId8"/>
    <p:sldId id="11827283" r:id="rId9"/>
    <p:sldId id="11827293" r:id="rId10"/>
    <p:sldId id="11827296" r:id="rId11"/>
    <p:sldId id="11827297" r:id="rId12"/>
    <p:sldId id="11827298" r:id="rId13"/>
    <p:sldId id="3660" r:id="rId14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宇" initials="胡宇" lastIdx="4" clrIdx="0">
    <p:extLst>
      <p:ext uri="{19B8F6BF-5375-455C-9EA6-DF929625EA0E}">
        <p15:presenceInfo xmlns:p15="http://schemas.microsoft.com/office/powerpoint/2012/main" userId="胡宇" providerId="None"/>
      </p:ext>
    </p:extLst>
  </p:cmAuthor>
  <p:cmAuthor id="2" name="Beck Yan" initials="鄢备" lastIdx="9" clrIdx="1">
    <p:extLst>
      <p:ext uri="{19B8F6BF-5375-455C-9EA6-DF929625EA0E}">
        <p15:presenceInfo xmlns:p15="http://schemas.microsoft.com/office/powerpoint/2012/main" userId="Beck 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96A"/>
    <a:srgbClr val="E9EDF4"/>
    <a:srgbClr val="D2DEEF"/>
    <a:srgbClr val="FF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2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FD13-4FB1-0948-85BA-5A11402F2169}" type="datetimeFigureOut">
              <a:rPr kumimoji="1" lang="zh-CN" altLang="en-US" smtClean="0"/>
              <a:t>2025/4/27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0818-C728-BA4D-8580-A3546DC79DE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8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2691-AF77-6B42-9531-8F78406B8E12}" type="datetimeFigureOut">
              <a:rPr kumimoji="1" lang="zh-CN" altLang="en-US" smtClean="0"/>
              <a:t>2025/4/27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4E5F-4DAF-9644-807B-630D7E9011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4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1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r="-328"/>
          <a:stretch/>
        </p:blipFill>
        <p:spPr>
          <a:xfrm>
            <a:off x="-25996" y="-36056"/>
            <a:ext cx="12276000" cy="6926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391682"/>
            <a:ext cx="10363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8" y="4021835"/>
            <a:ext cx="8534400" cy="587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2" y="4756845"/>
            <a:ext cx="3171825" cy="83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8DF39-B3F2-45DD-81B1-57DDE5C6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274320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图片占位符 2"/>
          <p:cNvSpPr>
            <a:spLocks noGrp="1"/>
          </p:cNvSpPr>
          <p:nvPr>
            <p:ph type="pic" idx="10"/>
          </p:nvPr>
        </p:nvSpPr>
        <p:spPr>
          <a:xfrm>
            <a:off x="4610100" y="590550"/>
            <a:ext cx="7267574" cy="539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54A13-5717-40E8-8919-1A83C0EEE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37472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37535F-707D-45AE-B630-ED70709C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0D5145B-7A74-48CD-9308-FB0F2179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" r="-328"/>
          <a:stretch/>
        </p:blipFill>
        <p:spPr>
          <a:xfrm>
            <a:off x="-42298" y="0"/>
            <a:ext cx="12272557" cy="68719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10357" y="2875002"/>
            <a:ext cx="4771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Microsoft Yahei ui"/>
              </a:rPr>
              <a:t>THANKS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96998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3" y="2391683"/>
            <a:ext cx="10363200" cy="1470026"/>
          </a:xfrm>
        </p:spPr>
        <p:txBody>
          <a:bodyPr anchor="b">
            <a:normAutofit/>
          </a:bodyPr>
          <a:lstStyle>
            <a:lvl1pPr algn="l">
              <a:defRPr sz="6827" b="1" spc="37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9" y="3918859"/>
            <a:ext cx="8534400" cy="587831"/>
          </a:xfrm>
        </p:spPr>
        <p:txBody>
          <a:bodyPr>
            <a:normAutofit/>
          </a:bodyPr>
          <a:lstStyle>
            <a:lvl1pPr marL="0" indent="0" algn="l">
              <a:buNone/>
              <a:defRPr sz="3033" b="1" spc="759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6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4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23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885828" y="5514976"/>
            <a:ext cx="1428750" cy="952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9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7" y="4562334"/>
            <a:ext cx="3171825" cy="831706"/>
          </a:xfrm>
        </p:spPr>
        <p:txBody>
          <a:bodyPr>
            <a:normAutofit/>
          </a:bodyPr>
          <a:lstStyle>
            <a:lvl1pPr marL="0" indent="0">
              <a:buNone/>
              <a:defRPr sz="151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>
              <a:buNone/>
              <a:defRPr sz="1518"/>
            </a:lvl2pPr>
            <a:lvl3pPr marL="1155931" indent="0">
              <a:buNone/>
              <a:defRPr sz="1266"/>
            </a:lvl3pPr>
            <a:lvl4pPr marL="1733896" indent="0">
              <a:buNone/>
              <a:defRPr sz="1138"/>
            </a:lvl4pPr>
            <a:lvl5pPr marL="2311861" indent="0">
              <a:buNone/>
              <a:defRPr sz="1138"/>
            </a:lvl5pPr>
            <a:lvl6pPr marL="2889825" indent="0">
              <a:buNone/>
              <a:defRPr sz="1138"/>
            </a:lvl6pPr>
            <a:lvl7pPr marL="3467792" indent="0">
              <a:buNone/>
              <a:defRPr sz="1138"/>
            </a:lvl7pPr>
            <a:lvl8pPr marL="4045757" indent="0">
              <a:buNone/>
              <a:defRPr sz="1138"/>
            </a:lvl8pPr>
            <a:lvl9pPr marL="4623721" indent="0">
              <a:buNone/>
              <a:defRPr sz="1138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2C3D74-7C37-42B9-9D66-6E1A0B4A8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7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192" y="349089"/>
            <a:ext cx="438912" cy="460116"/>
          </a:xfrm>
          <a:prstGeom prst="rect">
            <a:avLst/>
          </a:prstGeom>
        </p:spPr>
      </p:pic>
      <p:cxnSp>
        <p:nvCxnSpPr>
          <p:cNvPr id="12" name="直线连接符 11"/>
          <p:cNvCxnSpPr/>
          <p:nvPr userDrawn="1"/>
        </p:nvCxnSpPr>
        <p:spPr>
          <a:xfrm>
            <a:off x="372534" y="777929"/>
            <a:ext cx="10870001" cy="0"/>
          </a:xfrm>
          <a:prstGeom prst="line">
            <a:avLst/>
          </a:prstGeom>
          <a:ln w="9525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篇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51596A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2" y="471529"/>
            <a:ext cx="645885" cy="677088"/>
          </a:xfrm>
          <a:prstGeom prst="rect">
            <a:avLst/>
          </a:prstGeom>
        </p:spPr>
      </p:pic>
      <p:cxnSp>
        <p:nvCxnSpPr>
          <p:cNvPr id="6" name="直线连接符 5"/>
          <p:cNvCxnSpPr/>
          <p:nvPr userDrawn="1"/>
        </p:nvCxnSpPr>
        <p:spPr>
          <a:xfrm>
            <a:off x="624782" y="3342455"/>
            <a:ext cx="930749" cy="0"/>
          </a:xfrm>
          <a:prstGeom prst="line">
            <a:avLst/>
          </a:prstGeom>
          <a:ln w="4445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5F0C66-3029-45FC-8DBC-36C19E25B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" r="-327"/>
          <a:stretch/>
        </p:blipFill>
        <p:spPr>
          <a:xfrm>
            <a:off x="-13384" y="-13970"/>
            <a:ext cx="12276000" cy="69117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2797175"/>
            <a:ext cx="10323512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4164013"/>
            <a:ext cx="10313987" cy="15001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E44743-09AD-49FC-AEAD-930E948497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F16795-DE06-48D3-8788-01CA7B41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0"/>
          </p:nvPr>
        </p:nvSpPr>
        <p:spPr>
          <a:xfrm>
            <a:off x="44577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/>
          <p:cNvSpPr>
            <a:spLocks noGrp="1"/>
          </p:cNvSpPr>
          <p:nvPr>
            <p:ph sz="half" idx="11"/>
          </p:nvPr>
        </p:nvSpPr>
        <p:spPr>
          <a:xfrm>
            <a:off x="44577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8429625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内容占位符 3"/>
          <p:cNvSpPr>
            <a:spLocks noGrp="1"/>
          </p:cNvSpPr>
          <p:nvPr>
            <p:ph sz="half" idx="13"/>
          </p:nvPr>
        </p:nvSpPr>
        <p:spPr>
          <a:xfrm>
            <a:off x="8429625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50ACB1-8701-4543-966D-9D65236D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514351"/>
            <a:ext cx="2771775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90974" y="533400"/>
            <a:ext cx="7705725" cy="5448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sz="half" idx="10"/>
          </p:nvPr>
        </p:nvSpPr>
        <p:spPr>
          <a:xfrm>
            <a:off x="609600" y="4181475"/>
            <a:ext cx="2771775" cy="181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0B4197-73CC-44A4-BAD6-81B17CE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625" y="866775"/>
            <a:ext cx="2105025" cy="2543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7058025" y="887412"/>
            <a:ext cx="3162300" cy="12080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4"/>
          </p:nvPr>
        </p:nvSpPr>
        <p:spPr>
          <a:xfrm>
            <a:off x="2771775" y="866775"/>
            <a:ext cx="2771775" cy="51244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5"/>
          </p:nvPr>
        </p:nvSpPr>
        <p:spPr>
          <a:xfrm>
            <a:off x="7058024" y="2881313"/>
            <a:ext cx="3171825" cy="1243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6"/>
          </p:nvPr>
        </p:nvSpPr>
        <p:spPr>
          <a:xfrm>
            <a:off x="7058025" y="4729163"/>
            <a:ext cx="4067176" cy="1243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8" name="PA_直接连接符 7"/>
          <p:cNvCxnSpPr/>
          <p:nvPr userDrawn="1">
            <p:custDataLst>
              <p:tags r:id="rId1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0A1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3"/>
          <p:cNvSpPr>
            <a:spLocks noGrp="1"/>
          </p:cNvSpPr>
          <p:nvPr>
            <p:ph type="body" sz="half" idx="17"/>
          </p:nvPr>
        </p:nvSpPr>
        <p:spPr>
          <a:xfrm>
            <a:off x="7058024" y="2090738"/>
            <a:ext cx="3171825" cy="566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内容占位符 3"/>
          <p:cNvSpPr>
            <a:spLocks noGrp="1"/>
          </p:cNvSpPr>
          <p:nvPr>
            <p:ph sz="half" idx="18"/>
          </p:nvPr>
        </p:nvSpPr>
        <p:spPr>
          <a:xfrm>
            <a:off x="447675" y="3457575"/>
            <a:ext cx="2095500" cy="25431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89FCF-EB40-4E21-89F7-638E5EAC3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2"/>
          <p:cNvSpPr>
            <a:spLocks noGrp="1"/>
          </p:cNvSpPr>
          <p:nvPr>
            <p:ph type="pic" idx="10"/>
          </p:nvPr>
        </p:nvSpPr>
        <p:spPr>
          <a:xfrm>
            <a:off x="4610100" y="886690"/>
            <a:ext cx="7581900" cy="5098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394335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7"/>
          </p:nvPr>
        </p:nvSpPr>
        <p:spPr>
          <a:xfrm>
            <a:off x="619124" y="881063"/>
            <a:ext cx="3924301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88595B-7EB1-4547-A6B9-813A4D12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350" y="612775"/>
            <a:ext cx="11182350" cy="259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762875" y="352901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6"/>
          </p:nvPr>
        </p:nvSpPr>
        <p:spPr>
          <a:xfrm>
            <a:off x="523875" y="350996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/>
          </p:nvPr>
        </p:nvSpPr>
        <p:spPr>
          <a:xfrm>
            <a:off x="2905125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18"/>
          </p:nvPr>
        </p:nvSpPr>
        <p:spPr>
          <a:xfrm>
            <a:off x="5314950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BC35D-B145-43DA-8FEA-C7572AC8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8" r:id="rId13"/>
    <p:sldLayoutId id="2147483690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72"/>
            <a:ext cx="12192000" cy="6890544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970BF442-D33F-4150-8437-B3814C87B8B9}"/>
              </a:ext>
            </a:extLst>
          </p:cNvPr>
          <p:cNvSpPr txBox="1">
            <a:spLocks/>
          </p:cNvSpPr>
          <p:nvPr/>
        </p:nvSpPr>
        <p:spPr>
          <a:xfrm>
            <a:off x="1344542" y="1593682"/>
            <a:ext cx="9502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sz="3200" b="0" i="0" u="none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 b="1" dirty="0"/>
              <a:t>关于</a:t>
            </a:r>
            <a:r>
              <a:rPr lang="en-US" altLang="zh-CN" sz="4800" b="1" dirty="0"/>
              <a:t>4.28</a:t>
            </a:r>
            <a:r>
              <a:rPr lang="zh-CN" altLang="en-US" sz="4800" b="1" dirty="0"/>
              <a:t>节前综合安全检查的通报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48577E3B-FE76-4511-862C-0CB1D6E4F266}"/>
              </a:ext>
            </a:extLst>
          </p:cNvPr>
          <p:cNvSpPr txBox="1">
            <a:spLocks/>
          </p:cNvSpPr>
          <p:nvPr/>
        </p:nvSpPr>
        <p:spPr>
          <a:xfrm>
            <a:off x="864598" y="4538431"/>
            <a:ext cx="4180032" cy="556371"/>
          </a:xfrm>
          <a:prstGeom prst="rect">
            <a:avLst/>
          </a:prstGeom>
        </p:spPr>
        <p:txBody>
          <a:bodyPr vert="horz" lIns="139334" tIns="69667" rIns="139334" bIns="69667" rtlCol="0" anchor="ctr"/>
          <a:lstStyle>
            <a:defPPr>
              <a:defRPr lang="en-US"/>
            </a:defPPr>
            <a:lvl1pPr marL="0" algn="ctr" defTabSz="432008" rtl="0" eaLnBrk="1" latinLnBrk="0" hangingPunct="1">
              <a:defRPr sz="9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B8075D2-6C63-4EA5-A417-D182F844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98" y="4034633"/>
            <a:ext cx="619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安全环保办公室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新魏" panose="02010800040101010101" pitchFamily="2" charset="-122"/>
            </a:endParaRPr>
          </a:p>
        </p:txBody>
      </p:sp>
      <p:cxnSp>
        <p:nvCxnSpPr>
          <p:cNvPr id="14" name="直线连接符 19">
            <a:extLst>
              <a:ext uri="{FF2B5EF4-FFF2-40B4-BE49-F238E27FC236}">
                <a16:creationId xmlns:a16="http://schemas.microsoft.com/office/drawing/2014/main" id="{4E18EF91-51FE-448A-A224-2D2A272210D5}"/>
              </a:ext>
            </a:extLst>
          </p:cNvPr>
          <p:cNvCxnSpPr>
            <a:cxnSpLocks/>
          </p:cNvCxnSpPr>
          <p:nvPr/>
        </p:nvCxnSpPr>
        <p:spPr>
          <a:xfrm>
            <a:off x="928866" y="3627629"/>
            <a:ext cx="2190254" cy="0"/>
          </a:xfrm>
          <a:prstGeom prst="line">
            <a:avLst/>
          </a:prstGeom>
          <a:ln w="2540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8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080C431-DEC1-498C-943C-11AF68554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18400"/>
              </p:ext>
            </p:extLst>
          </p:nvPr>
        </p:nvGraphicFramePr>
        <p:xfrm>
          <a:off x="1025485" y="4348026"/>
          <a:ext cx="4304921" cy="2208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第一食堂洗碗间电热水器接地线未连接。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规范安装接地线。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快一秒餐饮（运营管理部）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592F11D-1564-43CC-A69B-5B850439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34730"/>
              </p:ext>
            </p:extLst>
          </p:nvPr>
        </p:nvGraphicFramePr>
        <p:xfrm>
          <a:off x="6865694" y="4348026"/>
          <a:ext cx="4220774" cy="2213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第一食堂洗碗间配电箱跨接线脱落。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规范跨接。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快一秒餐饮（运营管理部）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B3C5E9A3-3DDE-4B55-8FEE-780D34E5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89" y="979974"/>
            <a:ext cx="3678511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6229B1-4488-4A7E-88C1-CF38B1BB3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976" y="979974"/>
            <a:ext cx="344820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080C431-DEC1-498C-943C-11AF68554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94448"/>
              </p:ext>
            </p:extLst>
          </p:nvPr>
        </p:nvGraphicFramePr>
        <p:xfrm>
          <a:off x="1025485" y="4348026"/>
          <a:ext cx="4304921" cy="2208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第一食堂抽油烟机未定期清洗。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每季度至少清洗一次并做好记录。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快一秒餐饮（运营管理部）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592F11D-1564-43CC-A69B-5B850439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54633"/>
              </p:ext>
            </p:extLst>
          </p:nvPr>
        </p:nvGraphicFramePr>
        <p:xfrm>
          <a:off x="6865694" y="4348026"/>
          <a:ext cx="4220774" cy="2236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第三食堂抽油烟机未定期清洗。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每季度至少清洗一次并做好记录。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四川青中青（运营管理部）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18490265-4286-4E92-BCC8-DE8CF978B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45" y="979974"/>
            <a:ext cx="3600000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89D812-F259-43FE-9D89-DF459B5CE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958" y="979974"/>
            <a:ext cx="389824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080C431-DEC1-498C-943C-11AF68554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34565"/>
              </p:ext>
            </p:extLst>
          </p:nvPr>
        </p:nvGraphicFramePr>
        <p:xfrm>
          <a:off x="1025485" y="4348026"/>
          <a:ext cx="4304921" cy="2235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第三食堂多处开关箱盖板缺失、脱落，小炒间设备阻挡开关箱。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展开排查，维修或更换盖板，移除设备。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四川青中青（运营管理部）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592F11D-1564-43CC-A69B-5B850439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5473"/>
              </p:ext>
            </p:extLst>
          </p:nvPr>
        </p:nvGraphicFramePr>
        <p:xfrm>
          <a:off x="6865694" y="4348026"/>
          <a:ext cx="4220774" cy="2213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第三食堂洗碗间地沟盖板缺失。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增加地沟盖板。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四川青中青（运营管理部）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AD637231-81A6-49A0-8B60-C86BFDEB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95" y="979974"/>
            <a:ext cx="4054500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035A67-E74C-4755-AECA-3B86B5C63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20" y="979974"/>
            <a:ext cx="372412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2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74A1E70-D166-074D-A2F9-B761D762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395" y="5824010"/>
            <a:ext cx="2112467" cy="299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2928" tIns="41463" rIns="82928" bIns="41463">
            <a:spAutoFit/>
          </a:bodyPr>
          <a:lstStyle/>
          <a:p>
            <a:pPr algn="ctr" defTabSz="685783">
              <a:spcBef>
                <a:spcPct val="10000"/>
              </a:spcBef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geelycv.com</a:t>
            </a:r>
            <a:endParaRPr lang="zh-CN" altLang="en-US" sz="1400" noProof="1">
              <a:solidFill>
                <a:schemeClr val="tx1">
                  <a:lumMod val="95000"/>
                  <a:lumOff val="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0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E29C561-3D52-4E1A-921C-B5292B1390EF}"/>
              </a:ext>
            </a:extLst>
          </p:cNvPr>
          <p:cNvSpPr txBox="1">
            <a:spLocks noChangeArrowheads="1"/>
          </p:cNvSpPr>
          <p:nvPr/>
        </p:nvSpPr>
        <p:spPr>
          <a:xfrm>
            <a:off x="4779380" y="1080377"/>
            <a:ext cx="2160587" cy="596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通    报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B682E8-E268-44E1-A643-97FC3141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05" y="1677277"/>
            <a:ext cx="11002354" cy="33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27-28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安全环保办公室根据集团及公司工作计划等要求，组织开展了节前综合安全检查，检查项目涵盖了安全、消防、环保、交通、职业健康、有限空间、重要危险源、重大事故隐患等。请各单位对照通报中指出的问题点，展开属地排查，及时落实整改，确保整改质量，并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日下班前将整改计划报安环备案。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现将检查情况通报如下：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C08660-FF0E-4FDF-B527-94A3831DF57B}"/>
              </a:ext>
            </a:extLst>
          </p:cNvPr>
          <p:cNvCxnSpPr>
            <a:cxnSpLocks/>
          </p:cNvCxnSpPr>
          <p:nvPr/>
        </p:nvCxnSpPr>
        <p:spPr>
          <a:xfrm>
            <a:off x="581892" y="3352800"/>
            <a:ext cx="1062181" cy="1"/>
          </a:xfrm>
          <a:prstGeom prst="line">
            <a:avLst/>
          </a:prstGeom>
          <a:ln w="76200">
            <a:solidFill>
              <a:srgbClr val="51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46858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集中供液站办公室动力柜部分断路器无回路标识。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73295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轮胎车间</a:t>
                      </a:r>
                      <a:r>
                        <a:rPr lang="en-US" altLang="zh-CN" sz="1600" dirty="0"/>
                        <a:t>4</a:t>
                      </a:r>
                      <a:r>
                        <a:rPr lang="zh-CN" altLang="en-US" sz="1600" dirty="0"/>
                        <a:t>号门雨棚灯具支架脱落、灯罩缺失。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展开排查，维修或更换灯具。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8D0E3792-4A6B-48FD-92AD-715FCDDE4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91" y="979974"/>
            <a:ext cx="3707308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AECC1E-DDD6-49FE-85F2-0A5DDB7D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211" y="979974"/>
            <a:ext cx="389373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9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29510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丙类库南侧</a:t>
                      </a:r>
                      <a:r>
                        <a:rPr lang="en-US" altLang="zh-CN" sz="1600" dirty="0"/>
                        <a:t>B1</a:t>
                      </a:r>
                      <a:r>
                        <a:rPr lang="zh-CN" altLang="en-US" sz="1600" dirty="0"/>
                        <a:t>柱物料堵塞安全出口。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清理物料，严禁堵塞安全出口。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吉速物流（生产管理部）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78190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车架车间瑞悦作业区焊接人员未佩戴防尘口罩。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按规范佩戴劳动防护用品。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重庆瑞悦（生产管理部）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5489284F-0D2B-4CD7-AB92-34D4CF4A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45" y="979974"/>
            <a:ext cx="3537000" cy="306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9560463-C4C1-4D27-B09A-44EDF2129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32" y="979974"/>
            <a:ext cx="370809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57346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涂装车间二楼</a:t>
                      </a:r>
                      <a:r>
                        <a:rPr lang="en-US" altLang="zh-CN" sz="1600" dirty="0"/>
                        <a:t>2J20</a:t>
                      </a:r>
                      <a:r>
                        <a:rPr lang="zh-CN" altLang="en-US" sz="1600" dirty="0"/>
                        <a:t>柱配电箱隔离开关手柄缺失。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增加手柄。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9AA0685-6A27-4D95-A660-644889C9D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8057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污水处理站地下水池桥架固定螺栓脱落、桥架盖板翘起。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重新固定桥架盖板。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EDCD2A47-511E-448E-B5D1-C9A15756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95" y="979974"/>
            <a:ext cx="3716300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0405D5-61DF-4F30-BD24-E010ABD4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571" y="979974"/>
            <a:ext cx="334102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01280"/>
              </p:ext>
            </p:extLst>
          </p:nvPr>
        </p:nvGraphicFramePr>
        <p:xfrm>
          <a:off x="1025485" y="4348026"/>
          <a:ext cx="4304921" cy="215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焊装车间晓奥高处作业人员未佩戴安全带。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已现场制止、教育，要求其按规范佩戴劳动防护用品。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上海晓奥（焊装厂）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0538E57-BC77-4D61-92FA-6AFE7AA9A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81388"/>
              </p:ext>
            </p:extLst>
          </p:nvPr>
        </p:nvGraphicFramePr>
        <p:xfrm>
          <a:off x="6865694" y="4348026"/>
          <a:ext cx="4601598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焊装车间主线焊烟吸尘器未规范使用。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规范使用职业病防护设备。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6C6D41DD-BFF7-46E2-9FCA-EAACF186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91" y="979974"/>
            <a:ext cx="3523907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F7A9ED-EB3E-483C-B708-57218EFF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493" y="979974"/>
            <a:ext cx="3672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10593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总装车间电池分装区电动葫芦无二次保护。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增加二次保护。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28949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V5</a:t>
                      </a:r>
                      <a:r>
                        <a:rPr lang="zh-CN" altLang="en-US" sz="1600" dirty="0"/>
                        <a:t>柱动力柜部分断路器无回路标识。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4DBA1AE5-D592-4E55-AD17-2D5B2136A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45" y="979974"/>
            <a:ext cx="3794400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27E132-2517-4495-AEC8-F2C0C39A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938" y="979974"/>
            <a:ext cx="321428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080C431-DEC1-498C-943C-11AF68554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75463"/>
              </p:ext>
            </p:extLst>
          </p:nvPr>
        </p:nvGraphicFramePr>
        <p:xfrm>
          <a:off x="2096778" y="4264899"/>
          <a:ext cx="7998442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6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2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厂区多处屋面、天沟存在杂物、杂草、建材垃圾、积於、积水等隐患。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展开排查，清理杂物、杂草等。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FF9100BD-B3C2-40AD-AE93-DD43E209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98" y="945694"/>
            <a:ext cx="3918293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F8A88B-6B6F-42C4-9AD1-9DBAD464F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01" y="945694"/>
            <a:ext cx="3753934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1C0929-9AB3-4930-9693-D8CEF038A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702" y="945694"/>
            <a:ext cx="357459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080C431-DEC1-498C-943C-11AF68554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74726"/>
              </p:ext>
            </p:extLst>
          </p:nvPr>
        </p:nvGraphicFramePr>
        <p:xfrm>
          <a:off x="1025485" y="4348026"/>
          <a:ext cx="4304921" cy="2100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废品中转站废料阻挡消火栓。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立即清理，加强管理。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陕西天夫（运营管理部）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9E73A54C-B6EF-4B66-AA05-7249974E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43" y="979974"/>
            <a:ext cx="3298204" cy="306000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592F11D-1564-43CC-A69B-5B850439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81920"/>
              </p:ext>
            </p:extLst>
          </p:nvPr>
        </p:nvGraphicFramePr>
        <p:xfrm>
          <a:off x="6865694" y="4348026"/>
          <a:ext cx="4220774" cy="2213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第一食堂洗碗间天花板部分缺失。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展开排查，维修天花板。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快一秒餐饮（运营管理部）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39C727F-E100-4D1F-A2F0-25615B2A0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552" y="979974"/>
            <a:ext cx="362505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8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23312</TotalTime>
  <Words>919</Words>
  <Application>Microsoft Office PowerPoint</Application>
  <PresentationFormat>宽屏</PresentationFormat>
  <Paragraphs>160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Microsoft YaHei Light</vt:lpstr>
      <vt:lpstr>Microsoft Yahei ui</vt:lpstr>
      <vt:lpstr>华文新魏</vt:lpstr>
      <vt:lpstr>宋体</vt:lpstr>
      <vt:lpstr>Microsoft YaHei</vt:lpstr>
      <vt:lpstr>Microsoft YaHei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胡宇</cp:lastModifiedBy>
  <cp:revision>708</cp:revision>
  <cp:lastPrinted>2019-11-20T10:19:20Z</cp:lastPrinted>
  <dcterms:created xsi:type="dcterms:W3CDTF">2019-01-29T06:54:19Z</dcterms:created>
  <dcterms:modified xsi:type="dcterms:W3CDTF">2025-04-28T02:52:53Z</dcterms:modified>
</cp:coreProperties>
</file>