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1827242" r:id="rId2"/>
    <p:sldId id="11827230" r:id="rId3"/>
    <p:sldId id="11827266" r:id="rId4"/>
    <p:sldId id="11827284" r:id="rId5"/>
    <p:sldId id="11827285" r:id="rId6"/>
    <p:sldId id="11827286" r:id="rId7"/>
    <p:sldId id="11827280" r:id="rId8"/>
    <p:sldId id="11827277" r:id="rId9"/>
    <p:sldId id="11827281" r:id="rId10"/>
    <p:sldId id="11827279" r:id="rId11"/>
    <p:sldId id="11827278" r:id="rId12"/>
    <p:sldId id="3660" r:id="rId13"/>
  </p:sldIdLst>
  <p:sldSz cx="12192000" cy="6858000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宇" initials="胡宇" lastIdx="4" clrIdx="0">
    <p:extLst>
      <p:ext uri="{19B8F6BF-5375-455C-9EA6-DF929625EA0E}">
        <p15:presenceInfo xmlns:p15="http://schemas.microsoft.com/office/powerpoint/2012/main" userId="胡宇" providerId="None"/>
      </p:ext>
    </p:extLst>
  </p:cmAuthor>
  <p:cmAuthor id="2" name="Beck Yan" initials="鄢备" lastIdx="9" clrIdx="1">
    <p:extLst>
      <p:ext uri="{19B8F6BF-5375-455C-9EA6-DF929625EA0E}">
        <p15:presenceInfo xmlns:p15="http://schemas.microsoft.com/office/powerpoint/2012/main" userId="Beck 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96A"/>
    <a:srgbClr val="E9EDF4"/>
    <a:srgbClr val="D2DEEF"/>
    <a:srgbClr val="FF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FD13-4FB1-0948-85BA-5A11402F2169}" type="datetimeFigureOut">
              <a:rPr kumimoji="1" lang="zh-CN" altLang="en-US" smtClean="0"/>
              <a:t>2025/3/14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0818-C728-BA4D-8580-A3546DC79DE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782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2691-AF77-6B42-9531-8F78406B8E12}" type="datetimeFigureOut">
              <a:rPr kumimoji="1" lang="zh-CN" altLang="en-US" smtClean="0"/>
              <a:t>2025/3/14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4E5F-4DAF-9644-807B-630D7E9011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4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94E5F-4DAF-9644-807B-630D7E9011D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513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" r="-328"/>
          <a:stretch/>
        </p:blipFill>
        <p:spPr>
          <a:xfrm>
            <a:off x="-25996" y="-36056"/>
            <a:ext cx="12276000" cy="6926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391682"/>
            <a:ext cx="103632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8" y="4021835"/>
            <a:ext cx="8534400" cy="587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spc="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2" y="4756845"/>
            <a:ext cx="3171825" cy="83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38DF39-B3F2-45DD-81B1-57DDE5C6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2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274320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图片占位符 2"/>
          <p:cNvSpPr>
            <a:spLocks noGrp="1"/>
          </p:cNvSpPr>
          <p:nvPr>
            <p:ph type="pic" idx="10"/>
          </p:nvPr>
        </p:nvSpPr>
        <p:spPr>
          <a:xfrm>
            <a:off x="4610100" y="590550"/>
            <a:ext cx="7267574" cy="539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254A13-5717-40E8-8919-1A83C0EEE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37472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37535F-707D-45AE-B630-ED70709C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0D5145B-7A74-48CD-9308-FB0F2179F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" r="-328"/>
          <a:stretch/>
        </p:blipFill>
        <p:spPr>
          <a:xfrm>
            <a:off x="-42298" y="0"/>
            <a:ext cx="12272557" cy="68719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710357" y="2875002"/>
            <a:ext cx="4771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Microsoft Yahei ui"/>
              </a:rPr>
              <a:t>THANKS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Microsoft Yahei ui"/>
            </a:endParaRPr>
          </a:p>
        </p:txBody>
      </p:sp>
    </p:spTree>
    <p:extLst>
      <p:ext uri="{BB962C8B-B14F-4D97-AF65-F5344CB8AC3E}">
        <p14:creationId xmlns:p14="http://schemas.microsoft.com/office/powerpoint/2010/main" val="296998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3" y="2391683"/>
            <a:ext cx="10363200" cy="1470026"/>
          </a:xfrm>
        </p:spPr>
        <p:txBody>
          <a:bodyPr anchor="b">
            <a:normAutofit/>
          </a:bodyPr>
          <a:lstStyle>
            <a:lvl1pPr algn="l">
              <a:defRPr sz="6827" b="1" spc="37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9" y="3918859"/>
            <a:ext cx="8534400" cy="587831"/>
          </a:xfrm>
        </p:spPr>
        <p:txBody>
          <a:bodyPr>
            <a:normAutofit/>
          </a:bodyPr>
          <a:lstStyle>
            <a:lvl1pPr marL="0" indent="0" algn="l">
              <a:buNone/>
              <a:defRPr sz="3033" b="1" spc="759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6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4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23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885828" y="5514976"/>
            <a:ext cx="1428750" cy="952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9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7" y="4562334"/>
            <a:ext cx="3171825" cy="831706"/>
          </a:xfrm>
        </p:spPr>
        <p:txBody>
          <a:bodyPr>
            <a:normAutofit/>
          </a:bodyPr>
          <a:lstStyle>
            <a:lvl1pPr marL="0" indent="0">
              <a:buNone/>
              <a:defRPr sz="151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>
              <a:buNone/>
              <a:defRPr sz="1518"/>
            </a:lvl2pPr>
            <a:lvl3pPr marL="1155931" indent="0">
              <a:buNone/>
              <a:defRPr sz="1266"/>
            </a:lvl3pPr>
            <a:lvl4pPr marL="1733896" indent="0">
              <a:buNone/>
              <a:defRPr sz="1138"/>
            </a:lvl4pPr>
            <a:lvl5pPr marL="2311861" indent="0">
              <a:buNone/>
              <a:defRPr sz="1138"/>
            </a:lvl5pPr>
            <a:lvl6pPr marL="2889825" indent="0">
              <a:buNone/>
              <a:defRPr sz="1138"/>
            </a:lvl6pPr>
            <a:lvl7pPr marL="3467792" indent="0">
              <a:buNone/>
              <a:defRPr sz="1138"/>
            </a:lvl7pPr>
            <a:lvl8pPr marL="4045757" indent="0">
              <a:buNone/>
              <a:defRPr sz="1138"/>
            </a:lvl8pPr>
            <a:lvl9pPr marL="4623721" indent="0">
              <a:buNone/>
              <a:defRPr sz="1138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2C3D74-7C37-42B9-9D66-6E1A0B4A8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27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192" y="349089"/>
            <a:ext cx="438912" cy="460116"/>
          </a:xfrm>
          <a:prstGeom prst="rect">
            <a:avLst/>
          </a:prstGeom>
        </p:spPr>
      </p:pic>
      <p:cxnSp>
        <p:nvCxnSpPr>
          <p:cNvPr id="12" name="直线连接符 11"/>
          <p:cNvCxnSpPr/>
          <p:nvPr userDrawn="1"/>
        </p:nvCxnSpPr>
        <p:spPr>
          <a:xfrm>
            <a:off x="372534" y="777929"/>
            <a:ext cx="10870001" cy="0"/>
          </a:xfrm>
          <a:prstGeom prst="line">
            <a:avLst/>
          </a:prstGeom>
          <a:ln w="9525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7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篇章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51596A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2" y="471529"/>
            <a:ext cx="645885" cy="677088"/>
          </a:xfrm>
          <a:prstGeom prst="rect">
            <a:avLst/>
          </a:prstGeom>
        </p:spPr>
      </p:pic>
      <p:cxnSp>
        <p:nvCxnSpPr>
          <p:cNvPr id="6" name="直线连接符 5"/>
          <p:cNvCxnSpPr/>
          <p:nvPr userDrawn="1"/>
        </p:nvCxnSpPr>
        <p:spPr>
          <a:xfrm>
            <a:off x="624782" y="3342455"/>
            <a:ext cx="930749" cy="0"/>
          </a:xfrm>
          <a:prstGeom prst="line">
            <a:avLst/>
          </a:prstGeom>
          <a:ln w="4445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5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5F0C66-3029-45FC-8DBC-36C19E25B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" r="-327"/>
          <a:stretch/>
        </p:blipFill>
        <p:spPr>
          <a:xfrm>
            <a:off x="-13384" y="-13970"/>
            <a:ext cx="12276000" cy="69117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2797175"/>
            <a:ext cx="10323512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4164013"/>
            <a:ext cx="10313987" cy="15001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E44743-09AD-49FC-AEAD-930E948497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F16795-DE06-48D3-8788-01CA7B419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文本占位符 2"/>
          <p:cNvSpPr>
            <a:spLocks noGrp="1"/>
          </p:cNvSpPr>
          <p:nvPr>
            <p:ph type="body" idx="10"/>
          </p:nvPr>
        </p:nvSpPr>
        <p:spPr>
          <a:xfrm>
            <a:off x="44577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内容占位符 3"/>
          <p:cNvSpPr>
            <a:spLocks noGrp="1"/>
          </p:cNvSpPr>
          <p:nvPr>
            <p:ph sz="half" idx="11"/>
          </p:nvPr>
        </p:nvSpPr>
        <p:spPr>
          <a:xfrm>
            <a:off x="44577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8429625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内容占位符 3"/>
          <p:cNvSpPr>
            <a:spLocks noGrp="1"/>
          </p:cNvSpPr>
          <p:nvPr>
            <p:ph sz="half" idx="13"/>
          </p:nvPr>
        </p:nvSpPr>
        <p:spPr>
          <a:xfrm>
            <a:off x="8429625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50ACB1-8701-4543-966D-9D65236DE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514351"/>
            <a:ext cx="2771775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90974" y="533400"/>
            <a:ext cx="7705725" cy="5448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2"/>
          <p:cNvSpPr>
            <a:spLocks noGrp="1"/>
          </p:cNvSpPr>
          <p:nvPr>
            <p:ph sz="half" idx="10"/>
          </p:nvPr>
        </p:nvSpPr>
        <p:spPr>
          <a:xfrm>
            <a:off x="609600" y="4181475"/>
            <a:ext cx="2771775" cy="181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0B4197-73CC-44A4-BAD6-81B17CE8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625" y="866775"/>
            <a:ext cx="2105025" cy="2543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7058025" y="887412"/>
            <a:ext cx="3162300" cy="12080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内容占位符 3"/>
          <p:cNvSpPr>
            <a:spLocks noGrp="1"/>
          </p:cNvSpPr>
          <p:nvPr>
            <p:ph sz="half" idx="14"/>
          </p:nvPr>
        </p:nvSpPr>
        <p:spPr>
          <a:xfrm>
            <a:off x="2771775" y="866775"/>
            <a:ext cx="2771775" cy="51244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5"/>
          </p:nvPr>
        </p:nvSpPr>
        <p:spPr>
          <a:xfrm>
            <a:off x="7058024" y="2881313"/>
            <a:ext cx="3171825" cy="1243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文本占位符 3"/>
          <p:cNvSpPr>
            <a:spLocks noGrp="1"/>
          </p:cNvSpPr>
          <p:nvPr>
            <p:ph type="body" sz="half" idx="16"/>
          </p:nvPr>
        </p:nvSpPr>
        <p:spPr>
          <a:xfrm>
            <a:off x="7058025" y="4729163"/>
            <a:ext cx="4067176" cy="12430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8" name="PA_直接连接符 7"/>
          <p:cNvCxnSpPr/>
          <p:nvPr userDrawn="1">
            <p:custDataLst>
              <p:tags r:id="rId1"/>
            </p:custDataLst>
          </p:nvPr>
        </p:nvCxnSpPr>
        <p:spPr>
          <a:xfrm>
            <a:off x="7069715" y="2794194"/>
            <a:ext cx="4018840" cy="0"/>
          </a:xfrm>
          <a:prstGeom prst="line">
            <a:avLst/>
          </a:prstGeom>
          <a:ln w="3175">
            <a:solidFill>
              <a:srgbClr val="0A1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3"/>
          <p:cNvSpPr>
            <a:spLocks noGrp="1"/>
          </p:cNvSpPr>
          <p:nvPr>
            <p:ph type="body" sz="half" idx="17"/>
          </p:nvPr>
        </p:nvSpPr>
        <p:spPr>
          <a:xfrm>
            <a:off x="7058024" y="2090738"/>
            <a:ext cx="3171825" cy="5667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内容占位符 3"/>
          <p:cNvSpPr>
            <a:spLocks noGrp="1"/>
          </p:cNvSpPr>
          <p:nvPr>
            <p:ph sz="half" idx="18"/>
          </p:nvPr>
        </p:nvSpPr>
        <p:spPr>
          <a:xfrm>
            <a:off x="447675" y="3457575"/>
            <a:ext cx="2095500" cy="25431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C89FCF-EB40-4E21-89F7-638E5EAC3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2"/>
          <p:cNvSpPr>
            <a:spLocks noGrp="1"/>
          </p:cNvSpPr>
          <p:nvPr>
            <p:ph type="pic" idx="10"/>
          </p:nvPr>
        </p:nvSpPr>
        <p:spPr>
          <a:xfrm>
            <a:off x="4610100" y="886690"/>
            <a:ext cx="7581900" cy="5098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394335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7"/>
          </p:nvPr>
        </p:nvSpPr>
        <p:spPr>
          <a:xfrm>
            <a:off x="619124" y="881063"/>
            <a:ext cx="3924301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88595B-7EB1-4547-A6B9-813A4D120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4350" y="612775"/>
            <a:ext cx="11182350" cy="259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7762875" y="352901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6"/>
          </p:nvPr>
        </p:nvSpPr>
        <p:spPr>
          <a:xfrm>
            <a:off x="523875" y="350996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/>
          </p:nvPr>
        </p:nvSpPr>
        <p:spPr>
          <a:xfrm>
            <a:off x="2905125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文本占位符 3"/>
          <p:cNvSpPr>
            <a:spLocks noGrp="1"/>
          </p:cNvSpPr>
          <p:nvPr>
            <p:ph type="body" sz="half" idx="18"/>
          </p:nvPr>
        </p:nvSpPr>
        <p:spPr>
          <a:xfrm>
            <a:off x="5314950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5BC35D-B145-43DA-8FEA-C7572AC84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8" r:id="rId13"/>
    <p:sldLayoutId id="2147483690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58"/>
            <a:ext cx="12192000" cy="6890544"/>
          </a:xfrm>
          <a:prstGeom prst="rect">
            <a:avLst/>
          </a:prstGeom>
        </p:spPr>
      </p:pic>
      <p:sp>
        <p:nvSpPr>
          <p:cNvPr id="11" name="标题 3">
            <a:extLst>
              <a:ext uri="{FF2B5EF4-FFF2-40B4-BE49-F238E27FC236}">
                <a16:creationId xmlns:a16="http://schemas.microsoft.com/office/drawing/2014/main" id="{970BF442-D33F-4150-8437-B3814C87B8B9}"/>
              </a:ext>
            </a:extLst>
          </p:cNvPr>
          <p:cNvSpPr txBox="1">
            <a:spLocks/>
          </p:cNvSpPr>
          <p:nvPr/>
        </p:nvSpPr>
        <p:spPr>
          <a:xfrm>
            <a:off x="1652317" y="1593682"/>
            <a:ext cx="8887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sz="3200" b="0" i="0" u="none" baseline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800" b="1" dirty="0"/>
              <a:t>关于</a:t>
            </a:r>
            <a:r>
              <a:rPr lang="en-US" altLang="zh-CN" sz="4800" b="1" dirty="0"/>
              <a:t>3.13</a:t>
            </a:r>
            <a:r>
              <a:rPr lang="zh-CN" altLang="en-US" sz="4800" b="1" dirty="0"/>
              <a:t>安委会专项检查的通报</a:t>
            </a: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48577E3B-FE76-4511-862C-0CB1D6E4F266}"/>
              </a:ext>
            </a:extLst>
          </p:cNvPr>
          <p:cNvSpPr txBox="1">
            <a:spLocks/>
          </p:cNvSpPr>
          <p:nvPr/>
        </p:nvSpPr>
        <p:spPr>
          <a:xfrm>
            <a:off x="864598" y="4538431"/>
            <a:ext cx="4180032" cy="556371"/>
          </a:xfrm>
          <a:prstGeom prst="rect">
            <a:avLst/>
          </a:prstGeom>
        </p:spPr>
        <p:txBody>
          <a:bodyPr vert="horz" lIns="139334" tIns="69667" rIns="139334" bIns="69667" rtlCol="0" anchor="ctr"/>
          <a:lstStyle>
            <a:defPPr>
              <a:defRPr lang="en-US"/>
            </a:defPPr>
            <a:lvl1pPr marL="0" algn="ctr" defTabSz="432008" rtl="0" eaLnBrk="1" latinLnBrk="0" hangingPunct="1">
              <a:defRPr sz="9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B8075D2-6C63-4EA5-A417-D182F844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98" y="4034633"/>
            <a:ext cx="619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新魏" panose="02010800040101010101" pitchFamily="2" charset="-122"/>
              </a:rPr>
              <a:t>公司安全生产委员会</a:t>
            </a:r>
          </a:p>
        </p:txBody>
      </p:sp>
      <p:cxnSp>
        <p:nvCxnSpPr>
          <p:cNvPr id="14" name="直线连接符 19">
            <a:extLst>
              <a:ext uri="{FF2B5EF4-FFF2-40B4-BE49-F238E27FC236}">
                <a16:creationId xmlns:a16="http://schemas.microsoft.com/office/drawing/2014/main" id="{4E18EF91-51FE-448A-A224-2D2A272210D5}"/>
              </a:ext>
            </a:extLst>
          </p:cNvPr>
          <p:cNvCxnSpPr>
            <a:cxnSpLocks/>
          </p:cNvCxnSpPr>
          <p:nvPr/>
        </p:nvCxnSpPr>
        <p:spPr>
          <a:xfrm>
            <a:off x="928866" y="3627629"/>
            <a:ext cx="2190254" cy="0"/>
          </a:xfrm>
          <a:prstGeom prst="line">
            <a:avLst/>
          </a:prstGeom>
          <a:ln w="2540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8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70491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废品中转站叉车停放时未拉手刹。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严格按操作规范作业。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陕西天夫（运营管理部）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920877D6-854B-4BD4-8A1B-00332432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52" y="979974"/>
            <a:ext cx="3303717" cy="306000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E796F8B-5C16-4B1E-90E7-BBDBC2D5A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50854"/>
              </p:ext>
            </p:extLst>
          </p:nvPr>
        </p:nvGraphicFramePr>
        <p:xfrm>
          <a:off x="6869842" y="4348026"/>
          <a:ext cx="4304921" cy="2371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冲压件存放区气瓶区域存放乙炔，现场无乙炔</a:t>
                      </a:r>
                      <a:r>
                        <a:rPr lang="en-US" altLang="zh-CN" sz="1600" dirty="0"/>
                        <a:t>MSDS</a:t>
                      </a:r>
                      <a:r>
                        <a:rPr lang="zh-CN" altLang="en-US" sz="1600" dirty="0"/>
                        <a:t>，无领用登记表。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</a:t>
                      </a:r>
                      <a:r>
                        <a:rPr lang="en-US" altLang="zh-CN" sz="1600" dirty="0"/>
                        <a:t>MSDS</a:t>
                      </a:r>
                      <a:r>
                        <a:rPr lang="zh-CN" altLang="en-US" sz="1600" dirty="0"/>
                        <a:t>、领用登记表。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590B7329-D99A-469C-8C83-E9F2016AF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237" y="979974"/>
            <a:ext cx="361213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32491"/>
              </p:ext>
            </p:extLst>
          </p:nvPr>
        </p:nvGraphicFramePr>
        <p:xfrm>
          <a:off x="6865694" y="4348026"/>
          <a:ext cx="4220774" cy="215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焊装车间芜湖致远作业区存放过期安全帽。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展开排查，严禁使用过期安全帽。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芜湖致远（焊装厂）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93257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焊装车间调整线工装阻挡控制柜。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立即清理，加强管理。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7F4B8588-A038-47BD-AC81-FBBBF64CD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11" y="969893"/>
            <a:ext cx="3880800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2A1ED9D-F646-495C-B556-AA972169B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81" y="969893"/>
            <a:ext cx="32538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3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74A1E70-D166-074D-A2F9-B761D762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395" y="5824010"/>
            <a:ext cx="2112467" cy="299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2928" tIns="41463" rIns="82928" bIns="41463">
            <a:spAutoFit/>
          </a:bodyPr>
          <a:lstStyle/>
          <a:p>
            <a:pPr algn="ctr" defTabSz="685783">
              <a:spcBef>
                <a:spcPct val="10000"/>
              </a:spcBef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geelycv.com</a:t>
            </a:r>
            <a:endParaRPr lang="zh-CN" altLang="en-US" sz="1400" noProof="1">
              <a:solidFill>
                <a:schemeClr val="tx1">
                  <a:lumMod val="95000"/>
                  <a:lumOff val="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04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AE29C561-3D52-4E1A-921C-B5292B1390EF}"/>
              </a:ext>
            </a:extLst>
          </p:cNvPr>
          <p:cNvSpPr txBox="1">
            <a:spLocks noChangeArrowheads="1"/>
          </p:cNvSpPr>
          <p:nvPr/>
        </p:nvSpPr>
        <p:spPr>
          <a:xfrm>
            <a:off x="4779380" y="1080377"/>
            <a:ext cx="2160587" cy="596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通    报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B682E8-E268-44E1-A643-97FC3141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05" y="1677277"/>
            <a:ext cx="11002354" cy="27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11-13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公司安全生产委会员组织开展了安委会专项检查，检查项目涵盖了安全、消防、环保、交通、职业健康、重要危险源、危险作业、相关方等。请各单位对照通报中指出的问题点，展开属地排查，及时落实整改，确保整改质量，并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日下班前将整改计划报安环备案。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现将检查情况通报如下：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FC08660-FF0E-4FDF-B527-94A3831DF57B}"/>
              </a:ext>
            </a:extLst>
          </p:cNvPr>
          <p:cNvCxnSpPr>
            <a:cxnSpLocks/>
          </p:cNvCxnSpPr>
          <p:nvPr/>
        </p:nvCxnSpPr>
        <p:spPr>
          <a:xfrm>
            <a:off x="581892" y="3352800"/>
            <a:ext cx="1062181" cy="1"/>
          </a:xfrm>
          <a:prstGeom prst="line">
            <a:avLst/>
          </a:prstGeom>
          <a:ln w="76200">
            <a:solidFill>
              <a:srgbClr val="5159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11544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AGV</a:t>
                      </a:r>
                      <a:r>
                        <a:rPr lang="zh-CN" altLang="en-US" sz="1600" dirty="0"/>
                        <a:t>控制柜</a:t>
                      </a:r>
                      <a:r>
                        <a:rPr lang="en-US" altLang="zh-CN" sz="1600" dirty="0"/>
                        <a:t>PE</a:t>
                      </a:r>
                      <a:r>
                        <a:rPr lang="zh-CN" altLang="en-US" sz="1600" dirty="0"/>
                        <a:t>排无标识。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展开排查，增加标识。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郑州多元（总装厂）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19012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台</a:t>
                      </a:r>
                      <a:r>
                        <a:rPr lang="en-US" altLang="zh-CN" sz="1600" dirty="0"/>
                        <a:t>AGV</a:t>
                      </a:r>
                      <a:r>
                        <a:rPr lang="zh-CN" altLang="en-US" sz="1600" dirty="0"/>
                        <a:t>控制柜未固定。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对控制柜进行固定。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郑州多元（总装厂）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0E9E9043-11BC-49DD-AB81-AB5C580CF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57" y="969893"/>
            <a:ext cx="3789908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D8748C4-5634-491E-AC5A-F9185B5A6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46" y="969893"/>
            <a:ext cx="368027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89643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B</a:t>
                      </a:r>
                      <a:r>
                        <a:rPr lang="zh-CN" altLang="en-US" sz="1600" dirty="0"/>
                        <a:t>线控制柜线路布设不规范。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展开排查，按规范布线。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郑州多元（总装厂）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922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AGV</a:t>
                      </a:r>
                      <a:r>
                        <a:rPr lang="zh-CN" altLang="en-US" sz="1600" dirty="0"/>
                        <a:t>控制柜部分断路器无回路标识。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展开排查，增加标识。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郑州多元（总装厂）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51BF6808-90BE-4D96-A49D-EC9A9CBE1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54" y="969893"/>
            <a:ext cx="3404913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DFBE815-204E-4ED2-86F5-8C52BDB8B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410" y="969893"/>
            <a:ext cx="406134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6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82088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B</a:t>
                      </a:r>
                      <a:r>
                        <a:rPr lang="zh-CN" altLang="en-US" sz="1600" dirty="0"/>
                        <a:t>线上线处升降机限位块未按标准着红色。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刷红色漆。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郑州多元（总装厂）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23492"/>
              </p:ext>
            </p:extLst>
          </p:nvPr>
        </p:nvGraphicFramePr>
        <p:xfrm>
          <a:off x="1022951" y="4348026"/>
          <a:ext cx="4304921" cy="215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B</a:t>
                      </a:r>
                      <a:r>
                        <a:rPr lang="zh-CN" altLang="en-US" sz="1600" dirty="0"/>
                        <a:t>线控制柜跨接线不规范。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展开排查，使用</a:t>
                      </a:r>
                      <a:r>
                        <a:rPr lang="en-US" altLang="zh-CN" sz="1600" dirty="0"/>
                        <a:t>4mm²</a:t>
                      </a:r>
                      <a:r>
                        <a:rPr lang="zh-CN" altLang="en-US" sz="1600" dirty="0"/>
                        <a:t>的黄绿线并连接至</a:t>
                      </a:r>
                      <a:r>
                        <a:rPr lang="en-US" altLang="zh-CN" sz="1600" dirty="0"/>
                        <a:t>PE</a:t>
                      </a:r>
                      <a:r>
                        <a:rPr lang="zh-CN" altLang="en-US" sz="1600" dirty="0"/>
                        <a:t>排。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郑州多元（总装厂）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3B3844FC-EBB2-4797-8C2A-AC0B34522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69" y="969893"/>
            <a:ext cx="4034084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475C5BE-D51D-45DF-9424-6D8353C24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567" y="979974"/>
            <a:ext cx="406302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08530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总装车间建安车桥作业区化学品无</a:t>
                      </a:r>
                      <a:r>
                        <a:rPr lang="en-US" altLang="zh-CN" sz="1600" dirty="0"/>
                        <a:t>MSDS</a:t>
                      </a:r>
                      <a:r>
                        <a:rPr lang="zh-CN" altLang="en-US" sz="1600" dirty="0"/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</a:t>
                      </a:r>
                      <a:r>
                        <a:rPr lang="en-US" altLang="zh-CN" sz="1600" dirty="0"/>
                        <a:t>MSDS</a:t>
                      </a:r>
                      <a:r>
                        <a:rPr lang="zh-CN" altLang="en-US" sz="1600" dirty="0"/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90212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V27</a:t>
                      </a:r>
                      <a:r>
                        <a:rPr lang="zh-CN" altLang="en-US" sz="1600" dirty="0"/>
                        <a:t>柱动力柜浪涌保护器关闭。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严禁关闭浪涌保护器。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119FBD20-78D4-4A10-B1EE-DFF09398C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24" y="979974"/>
            <a:ext cx="3673573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F30F3A-6754-49DD-8AF3-36A1089E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228" y="979974"/>
            <a:ext cx="367370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91408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检测车间</a:t>
                      </a:r>
                      <a:r>
                        <a:rPr lang="en-US" altLang="zh-CN" sz="1600" dirty="0"/>
                        <a:t>A</a:t>
                      </a:r>
                      <a:r>
                        <a:rPr lang="zh-CN" altLang="en-US" sz="1600" dirty="0"/>
                        <a:t>线淋雨房阀门无常开常闭标识。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郑州多元（质量管理部）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86642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检测车间</a:t>
                      </a:r>
                      <a:r>
                        <a:rPr lang="en-US" altLang="zh-CN" sz="1600" dirty="0"/>
                        <a:t>A</a:t>
                      </a:r>
                      <a:r>
                        <a:rPr lang="zh-CN" altLang="en-US" sz="1600" dirty="0"/>
                        <a:t>线淋雨房管道标识不规范。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按公司统一要求张贴。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郑州多元（质量管理部）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F3708C42-B687-4324-9076-F3DC84B81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59" y="969893"/>
            <a:ext cx="3915104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A7185C1-A1CC-4E7A-853C-C23C41A92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266" y="969893"/>
            <a:ext cx="375963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70291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涂装车间一楼格栅清洗间已使用，职业危害告知卡未更新。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开展检测并告知。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34151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涂装车间循环水槽间门口处配电箱</a:t>
                      </a:r>
                      <a:r>
                        <a:rPr lang="en-US" altLang="zh-CN" sz="1600" dirty="0"/>
                        <a:t>PE</a:t>
                      </a:r>
                      <a:r>
                        <a:rPr lang="zh-CN" altLang="en-US" sz="1600" dirty="0"/>
                        <a:t>排标识脱落。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重新粘贴标识。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869FAB0D-1EF2-4455-82B3-E90BB61A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11" y="969893"/>
            <a:ext cx="3630000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4FF7C33-530F-4684-B399-0FB3B707D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568" y="969893"/>
            <a:ext cx="380102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31096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涂装车间一楼电泳整流区域直梯门未锁闭。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立即锁闭，加强管理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37102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涂装车间北侧冷却塔直梯门未锁闭。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立即锁闭，加强管理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508B365B-D4C9-4FB4-90C5-74B342DA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29" y="969893"/>
            <a:ext cx="3680764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8ED59A-5ADE-4568-B6DF-161917947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931" y="969893"/>
            <a:ext cx="364629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-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17782</TotalTime>
  <Words>846</Words>
  <Application>Microsoft Office PowerPoint</Application>
  <PresentationFormat>宽屏</PresentationFormat>
  <Paragraphs>152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Microsoft YaHei Light</vt:lpstr>
      <vt:lpstr>Microsoft Yahei ui</vt:lpstr>
      <vt:lpstr>华文新魏</vt:lpstr>
      <vt:lpstr>宋体</vt:lpstr>
      <vt:lpstr>微软雅黑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胡宇</cp:lastModifiedBy>
  <cp:revision>629</cp:revision>
  <cp:lastPrinted>2019-11-20T10:19:20Z</cp:lastPrinted>
  <dcterms:created xsi:type="dcterms:W3CDTF">2019-01-29T06:54:19Z</dcterms:created>
  <dcterms:modified xsi:type="dcterms:W3CDTF">2025-03-14T07:46:12Z</dcterms:modified>
</cp:coreProperties>
</file>