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1827242" r:id="rId2"/>
    <p:sldId id="11827230" r:id="rId3"/>
    <p:sldId id="11827279" r:id="rId4"/>
    <p:sldId id="11827270" r:id="rId5"/>
    <p:sldId id="11827284" r:id="rId6"/>
    <p:sldId id="11827285" r:id="rId7"/>
    <p:sldId id="11827288" r:id="rId8"/>
    <p:sldId id="11827254" r:id="rId9"/>
    <p:sldId id="11827289" r:id="rId10"/>
    <p:sldId id="11827286" r:id="rId11"/>
    <p:sldId id="3660" r:id="rId12"/>
  </p:sldIdLst>
  <p:sldSz cx="12192000" cy="6858000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宇" initials="胡宇" lastIdx="4" clrIdx="0">
    <p:extLst>
      <p:ext uri="{19B8F6BF-5375-455C-9EA6-DF929625EA0E}">
        <p15:presenceInfo xmlns:p15="http://schemas.microsoft.com/office/powerpoint/2012/main" userId="胡宇" providerId="None"/>
      </p:ext>
    </p:extLst>
  </p:cmAuthor>
  <p:cmAuthor id="2" name="Beck Yan" initials="鄢备" lastIdx="9" clrIdx="1">
    <p:extLst>
      <p:ext uri="{19B8F6BF-5375-455C-9EA6-DF929625EA0E}">
        <p15:presenceInfo xmlns:p15="http://schemas.microsoft.com/office/powerpoint/2012/main" userId="Beck 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96A"/>
    <a:srgbClr val="E9EDF4"/>
    <a:srgbClr val="D2DEEF"/>
    <a:srgbClr val="FF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2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FD13-4FB1-0948-85BA-5A11402F2169}" type="datetimeFigureOut">
              <a:rPr kumimoji="1" lang="zh-CN" altLang="en-US" smtClean="0"/>
              <a:t>2025/1/22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0818-C728-BA4D-8580-A3546DC79DE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782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2691-AF77-6B42-9531-8F78406B8E12}" type="datetimeFigureOut">
              <a:rPr kumimoji="1" lang="zh-CN" altLang="en-US" smtClean="0"/>
              <a:t>2025/1/21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4E5F-4DAF-9644-807B-630D7E9011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4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94E5F-4DAF-9644-807B-630D7E9011D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513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94E5F-4DAF-9644-807B-630D7E9011DB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208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94E5F-4DAF-9644-807B-630D7E9011DB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748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94E5F-4DAF-9644-807B-630D7E9011D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346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" r="-328"/>
          <a:stretch/>
        </p:blipFill>
        <p:spPr>
          <a:xfrm>
            <a:off x="-25996" y="-36056"/>
            <a:ext cx="12276000" cy="6926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391682"/>
            <a:ext cx="103632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8" y="4021835"/>
            <a:ext cx="8534400" cy="587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spc="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2" y="4756845"/>
            <a:ext cx="3171825" cy="83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38DF39-B3F2-45DD-81B1-57DDE5C6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2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274320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图片占位符 2"/>
          <p:cNvSpPr>
            <a:spLocks noGrp="1"/>
          </p:cNvSpPr>
          <p:nvPr>
            <p:ph type="pic" idx="10"/>
          </p:nvPr>
        </p:nvSpPr>
        <p:spPr>
          <a:xfrm>
            <a:off x="4610100" y="590550"/>
            <a:ext cx="7267574" cy="539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254A13-5717-40E8-8919-1A83C0EEE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37472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37535F-707D-45AE-B630-ED70709C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0D5145B-7A74-48CD-9308-FB0F2179F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" r="-328"/>
          <a:stretch/>
        </p:blipFill>
        <p:spPr>
          <a:xfrm>
            <a:off x="-42298" y="0"/>
            <a:ext cx="12272557" cy="68719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710357" y="2875002"/>
            <a:ext cx="4771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Microsoft Yahei ui"/>
              </a:rPr>
              <a:t>THANKS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Microsoft Yahei ui"/>
            </a:endParaRPr>
          </a:p>
        </p:txBody>
      </p:sp>
    </p:spTree>
    <p:extLst>
      <p:ext uri="{BB962C8B-B14F-4D97-AF65-F5344CB8AC3E}">
        <p14:creationId xmlns:p14="http://schemas.microsoft.com/office/powerpoint/2010/main" val="296998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3" y="2391683"/>
            <a:ext cx="10363200" cy="1470026"/>
          </a:xfrm>
        </p:spPr>
        <p:txBody>
          <a:bodyPr anchor="b">
            <a:normAutofit/>
          </a:bodyPr>
          <a:lstStyle>
            <a:lvl1pPr algn="l">
              <a:defRPr sz="6827" b="1" spc="37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9" y="3918859"/>
            <a:ext cx="8534400" cy="587831"/>
          </a:xfrm>
        </p:spPr>
        <p:txBody>
          <a:bodyPr>
            <a:normAutofit/>
          </a:bodyPr>
          <a:lstStyle>
            <a:lvl1pPr marL="0" indent="0" algn="l">
              <a:buNone/>
              <a:defRPr sz="3033" b="1" spc="759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6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4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23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885828" y="5514976"/>
            <a:ext cx="1428750" cy="952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9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7" y="4562334"/>
            <a:ext cx="3171825" cy="831706"/>
          </a:xfrm>
        </p:spPr>
        <p:txBody>
          <a:bodyPr>
            <a:normAutofit/>
          </a:bodyPr>
          <a:lstStyle>
            <a:lvl1pPr marL="0" indent="0">
              <a:buNone/>
              <a:defRPr sz="151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>
              <a:buNone/>
              <a:defRPr sz="1518"/>
            </a:lvl2pPr>
            <a:lvl3pPr marL="1155931" indent="0">
              <a:buNone/>
              <a:defRPr sz="1266"/>
            </a:lvl3pPr>
            <a:lvl4pPr marL="1733896" indent="0">
              <a:buNone/>
              <a:defRPr sz="1138"/>
            </a:lvl4pPr>
            <a:lvl5pPr marL="2311861" indent="0">
              <a:buNone/>
              <a:defRPr sz="1138"/>
            </a:lvl5pPr>
            <a:lvl6pPr marL="2889825" indent="0">
              <a:buNone/>
              <a:defRPr sz="1138"/>
            </a:lvl6pPr>
            <a:lvl7pPr marL="3467792" indent="0">
              <a:buNone/>
              <a:defRPr sz="1138"/>
            </a:lvl7pPr>
            <a:lvl8pPr marL="4045757" indent="0">
              <a:buNone/>
              <a:defRPr sz="1138"/>
            </a:lvl8pPr>
            <a:lvl9pPr marL="4623721" indent="0">
              <a:buNone/>
              <a:defRPr sz="1138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2C3D74-7C37-42B9-9D66-6E1A0B4A8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27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192" y="349089"/>
            <a:ext cx="438912" cy="460116"/>
          </a:xfrm>
          <a:prstGeom prst="rect">
            <a:avLst/>
          </a:prstGeom>
        </p:spPr>
      </p:pic>
      <p:cxnSp>
        <p:nvCxnSpPr>
          <p:cNvPr id="12" name="直线连接符 11"/>
          <p:cNvCxnSpPr/>
          <p:nvPr userDrawn="1"/>
        </p:nvCxnSpPr>
        <p:spPr>
          <a:xfrm>
            <a:off x="372534" y="777929"/>
            <a:ext cx="10870001" cy="0"/>
          </a:xfrm>
          <a:prstGeom prst="line">
            <a:avLst/>
          </a:prstGeom>
          <a:ln w="9525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7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篇章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51596A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2" y="471529"/>
            <a:ext cx="645885" cy="677088"/>
          </a:xfrm>
          <a:prstGeom prst="rect">
            <a:avLst/>
          </a:prstGeom>
        </p:spPr>
      </p:pic>
      <p:cxnSp>
        <p:nvCxnSpPr>
          <p:cNvPr id="6" name="直线连接符 5"/>
          <p:cNvCxnSpPr/>
          <p:nvPr userDrawn="1"/>
        </p:nvCxnSpPr>
        <p:spPr>
          <a:xfrm>
            <a:off x="624782" y="3342455"/>
            <a:ext cx="930749" cy="0"/>
          </a:xfrm>
          <a:prstGeom prst="line">
            <a:avLst/>
          </a:prstGeom>
          <a:ln w="4445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5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5F0C66-3029-45FC-8DBC-36C19E25B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" r="-327"/>
          <a:stretch/>
        </p:blipFill>
        <p:spPr>
          <a:xfrm>
            <a:off x="-13384" y="-13970"/>
            <a:ext cx="12276000" cy="69117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2797175"/>
            <a:ext cx="10323512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4164013"/>
            <a:ext cx="10313987" cy="15001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E44743-09AD-49FC-AEAD-930E948497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F16795-DE06-48D3-8788-01CA7B419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文本占位符 2"/>
          <p:cNvSpPr>
            <a:spLocks noGrp="1"/>
          </p:cNvSpPr>
          <p:nvPr>
            <p:ph type="body" idx="10"/>
          </p:nvPr>
        </p:nvSpPr>
        <p:spPr>
          <a:xfrm>
            <a:off x="44577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内容占位符 3"/>
          <p:cNvSpPr>
            <a:spLocks noGrp="1"/>
          </p:cNvSpPr>
          <p:nvPr>
            <p:ph sz="half" idx="11"/>
          </p:nvPr>
        </p:nvSpPr>
        <p:spPr>
          <a:xfrm>
            <a:off x="44577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8429625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内容占位符 3"/>
          <p:cNvSpPr>
            <a:spLocks noGrp="1"/>
          </p:cNvSpPr>
          <p:nvPr>
            <p:ph sz="half" idx="13"/>
          </p:nvPr>
        </p:nvSpPr>
        <p:spPr>
          <a:xfrm>
            <a:off x="8429625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50ACB1-8701-4543-966D-9D65236DE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514351"/>
            <a:ext cx="2771775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90974" y="533400"/>
            <a:ext cx="7705725" cy="5448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2"/>
          <p:cNvSpPr>
            <a:spLocks noGrp="1"/>
          </p:cNvSpPr>
          <p:nvPr>
            <p:ph sz="half" idx="10"/>
          </p:nvPr>
        </p:nvSpPr>
        <p:spPr>
          <a:xfrm>
            <a:off x="609600" y="4181475"/>
            <a:ext cx="2771775" cy="181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0B4197-73CC-44A4-BAD6-81B17CE8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625" y="866775"/>
            <a:ext cx="2105025" cy="2543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7058025" y="887412"/>
            <a:ext cx="3162300" cy="12080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内容占位符 3"/>
          <p:cNvSpPr>
            <a:spLocks noGrp="1"/>
          </p:cNvSpPr>
          <p:nvPr>
            <p:ph sz="half" idx="14"/>
          </p:nvPr>
        </p:nvSpPr>
        <p:spPr>
          <a:xfrm>
            <a:off x="2771775" y="866775"/>
            <a:ext cx="2771775" cy="51244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5"/>
          </p:nvPr>
        </p:nvSpPr>
        <p:spPr>
          <a:xfrm>
            <a:off x="7058024" y="2881313"/>
            <a:ext cx="3171825" cy="1243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文本占位符 3"/>
          <p:cNvSpPr>
            <a:spLocks noGrp="1"/>
          </p:cNvSpPr>
          <p:nvPr>
            <p:ph type="body" sz="half" idx="16"/>
          </p:nvPr>
        </p:nvSpPr>
        <p:spPr>
          <a:xfrm>
            <a:off x="7058025" y="4729163"/>
            <a:ext cx="4067176" cy="12430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8" name="PA_直接连接符 7"/>
          <p:cNvCxnSpPr/>
          <p:nvPr userDrawn="1">
            <p:custDataLst>
              <p:tags r:id="rId1"/>
            </p:custDataLst>
          </p:nvPr>
        </p:nvCxnSpPr>
        <p:spPr>
          <a:xfrm>
            <a:off x="7069715" y="2794194"/>
            <a:ext cx="4018840" cy="0"/>
          </a:xfrm>
          <a:prstGeom prst="line">
            <a:avLst/>
          </a:prstGeom>
          <a:ln w="3175">
            <a:solidFill>
              <a:srgbClr val="0A1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3"/>
          <p:cNvSpPr>
            <a:spLocks noGrp="1"/>
          </p:cNvSpPr>
          <p:nvPr>
            <p:ph type="body" sz="half" idx="17"/>
          </p:nvPr>
        </p:nvSpPr>
        <p:spPr>
          <a:xfrm>
            <a:off x="7058024" y="2090738"/>
            <a:ext cx="3171825" cy="5667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内容占位符 3"/>
          <p:cNvSpPr>
            <a:spLocks noGrp="1"/>
          </p:cNvSpPr>
          <p:nvPr>
            <p:ph sz="half" idx="18"/>
          </p:nvPr>
        </p:nvSpPr>
        <p:spPr>
          <a:xfrm>
            <a:off x="447675" y="3457575"/>
            <a:ext cx="2095500" cy="25431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C89FCF-EB40-4E21-89F7-638E5EAC3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2"/>
          <p:cNvSpPr>
            <a:spLocks noGrp="1"/>
          </p:cNvSpPr>
          <p:nvPr>
            <p:ph type="pic" idx="10"/>
          </p:nvPr>
        </p:nvSpPr>
        <p:spPr>
          <a:xfrm>
            <a:off x="4610100" y="886690"/>
            <a:ext cx="7581900" cy="5098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394335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7"/>
          </p:nvPr>
        </p:nvSpPr>
        <p:spPr>
          <a:xfrm>
            <a:off x="619124" y="881063"/>
            <a:ext cx="3924301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88595B-7EB1-4547-A6B9-813A4D120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4350" y="612775"/>
            <a:ext cx="11182350" cy="259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7762875" y="352901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6"/>
          </p:nvPr>
        </p:nvSpPr>
        <p:spPr>
          <a:xfrm>
            <a:off x="523875" y="350996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/>
          </p:nvPr>
        </p:nvSpPr>
        <p:spPr>
          <a:xfrm>
            <a:off x="2905125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文本占位符 3"/>
          <p:cNvSpPr>
            <a:spLocks noGrp="1"/>
          </p:cNvSpPr>
          <p:nvPr>
            <p:ph type="body" sz="half" idx="18"/>
          </p:nvPr>
        </p:nvSpPr>
        <p:spPr>
          <a:xfrm>
            <a:off x="5314950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5BC35D-B145-43DA-8FEA-C7572AC84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8" r:id="rId13"/>
    <p:sldLayoutId id="2147483690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72"/>
            <a:ext cx="12192000" cy="6890544"/>
          </a:xfrm>
          <a:prstGeom prst="rect">
            <a:avLst/>
          </a:prstGeom>
        </p:spPr>
      </p:pic>
      <p:sp>
        <p:nvSpPr>
          <p:cNvPr id="11" name="标题 3">
            <a:extLst>
              <a:ext uri="{FF2B5EF4-FFF2-40B4-BE49-F238E27FC236}">
                <a16:creationId xmlns:a16="http://schemas.microsoft.com/office/drawing/2014/main" id="{970BF442-D33F-4150-8437-B3814C87B8B9}"/>
              </a:ext>
            </a:extLst>
          </p:cNvPr>
          <p:cNvSpPr txBox="1">
            <a:spLocks/>
          </p:cNvSpPr>
          <p:nvPr/>
        </p:nvSpPr>
        <p:spPr>
          <a:xfrm>
            <a:off x="918948" y="1593682"/>
            <a:ext cx="10354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sz="3200" b="0" i="0" u="none" baseline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800" b="1" dirty="0"/>
              <a:t>关于</a:t>
            </a:r>
            <a:r>
              <a:rPr lang="en-US" altLang="zh-CN" sz="4800" b="1" dirty="0"/>
              <a:t>2.5</a:t>
            </a:r>
            <a:r>
              <a:rPr lang="zh-CN" altLang="en-US" sz="4800" b="1" dirty="0"/>
              <a:t>节后复工安全专项检查的通报</a:t>
            </a: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48577E3B-FE76-4511-862C-0CB1D6E4F266}"/>
              </a:ext>
            </a:extLst>
          </p:cNvPr>
          <p:cNvSpPr txBox="1">
            <a:spLocks/>
          </p:cNvSpPr>
          <p:nvPr/>
        </p:nvSpPr>
        <p:spPr>
          <a:xfrm>
            <a:off x="864598" y="4538431"/>
            <a:ext cx="4180032" cy="556371"/>
          </a:xfrm>
          <a:prstGeom prst="rect">
            <a:avLst/>
          </a:prstGeom>
        </p:spPr>
        <p:txBody>
          <a:bodyPr vert="horz" lIns="139334" tIns="69667" rIns="139334" bIns="69667" rtlCol="0" anchor="ctr"/>
          <a:lstStyle>
            <a:defPPr>
              <a:defRPr lang="en-US"/>
            </a:defPPr>
            <a:lvl1pPr marL="0" algn="ctr" defTabSz="432008" rtl="0" eaLnBrk="1" latinLnBrk="0" hangingPunct="1">
              <a:defRPr sz="9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B8075D2-6C63-4EA5-A417-D182F844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98" y="4034633"/>
            <a:ext cx="619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新魏" panose="02010800040101010101" pitchFamily="2" charset="-122"/>
              </a:rPr>
              <a:t>公司安全生产委员会</a:t>
            </a:r>
          </a:p>
        </p:txBody>
      </p:sp>
      <p:cxnSp>
        <p:nvCxnSpPr>
          <p:cNvPr id="14" name="直线连接符 19">
            <a:extLst>
              <a:ext uri="{FF2B5EF4-FFF2-40B4-BE49-F238E27FC236}">
                <a16:creationId xmlns:a16="http://schemas.microsoft.com/office/drawing/2014/main" id="{4E18EF91-51FE-448A-A224-2D2A272210D5}"/>
              </a:ext>
            </a:extLst>
          </p:cNvPr>
          <p:cNvCxnSpPr>
            <a:cxnSpLocks/>
          </p:cNvCxnSpPr>
          <p:nvPr/>
        </p:nvCxnSpPr>
        <p:spPr>
          <a:xfrm>
            <a:off x="928866" y="3627629"/>
            <a:ext cx="2190254" cy="0"/>
          </a:xfrm>
          <a:prstGeom prst="line">
            <a:avLst/>
          </a:prstGeom>
          <a:ln w="2540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8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47225"/>
              </p:ext>
            </p:extLst>
          </p:nvPr>
        </p:nvGraphicFramePr>
        <p:xfrm>
          <a:off x="1067558" y="434595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总装车间川</a:t>
                      </a:r>
                      <a:r>
                        <a:rPr lang="en-US" altLang="zh-CN" sz="1600" dirty="0"/>
                        <a:t>L01510</a:t>
                      </a:r>
                      <a:r>
                        <a:rPr lang="zh-CN" altLang="en-US" sz="1600" dirty="0"/>
                        <a:t>叉车停放时未拉手刹。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严格按安全操作规程执行。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40669"/>
              </p:ext>
            </p:extLst>
          </p:nvPr>
        </p:nvGraphicFramePr>
        <p:xfrm>
          <a:off x="6909382" y="434319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M39</a:t>
                      </a:r>
                      <a:r>
                        <a:rPr lang="zh-CN" altLang="en-US" sz="1600" dirty="0"/>
                        <a:t>配电箱浪涌保护器关闭。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严禁关闭浪涌保护器。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EEB9B75F-2B5D-47E9-8C2A-CD802444A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62" y="982044"/>
            <a:ext cx="3720365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09E6B69-885A-447E-834E-14255E998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917" y="982044"/>
            <a:ext cx="381785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7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74A1E70-D166-074D-A2F9-B761D762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395" y="5824010"/>
            <a:ext cx="2112467" cy="299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2928" tIns="41463" rIns="82928" bIns="41463">
            <a:spAutoFit/>
          </a:bodyPr>
          <a:lstStyle/>
          <a:p>
            <a:pPr algn="ctr" defTabSz="685783">
              <a:spcBef>
                <a:spcPct val="10000"/>
              </a:spcBef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geelycv.com</a:t>
            </a:r>
            <a:endParaRPr lang="zh-CN" altLang="en-US" sz="1400" noProof="1">
              <a:solidFill>
                <a:schemeClr val="tx1">
                  <a:lumMod val="95000"/>
                  <a:lumOff val="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04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AE29C561-3D52-4E1A-921C-B5292B1390EF}"/>
              </a:ext>
            </a:extLst>
          </p:cNvPr>
          <p:cNvSpPr txBox="1">
            <a:spLocks noChangeArrowheads="1"/>
          </p:cNvSpPr>
          <p:nvPr/>
        </p:nvSpPr>
        <p:spPr>
          <a:xfrm>
            <a:off x="4779380" y="1080377"/>
            <a:ext cx="2160587" cy="596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通    报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B682E8-E268-44E1-A643-97FC3141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05" y="1677277"/>
            <a:ext cx="11002354" cy="335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日，公司安委会主任、总经理杨育林带队开展了节后复工安全检查，检查项目涵盖了安全、消防、环保、公司级重要危险源、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穿戴、危废管理、重大事故隐患等。请各单位对照通报中指出的问题点，展开属地排查，及时落实整改，确保整改质量，并于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日下班前将整改计划报安环备案。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现将检查情况通报如下：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FC08660-FF0E-4FDF-B527-94A3831DF57B}"/>
              </a:ext>
            </a:extLst>
          </p:cNvPr>
          <p:cNvCxnSpPr>
            <a:cxnSpLocks/>
          </p:cNvCxnSpPr>
          <p:nvPr/>
        </p:nvCxnSpPr>
        <p:spPr>
          <a:xfrm>
            <a:off x="581892" y="3352800"/>
            <a:ext cx="1062181" cy="1"/>
          </a:xfrm>
          <a:prstGeom prst="line">
            <a:avLst/>
          </a:prstGeom>
          <a:ln w="76200">
            <a:solidFill>
              <a:srgbClr val="5159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397A30AA-BDD6-4DBA-8595-2DE701000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01" y="3936834"/>
            <a:ext cx="4157662" cy="2843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18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65681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焊装车间明窗线烟尘收集设备无防撞措施、无警示标识。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增加防撞措施、标识。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6ED42809-ADB4-4AF8-853F-839C73DDD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20660"/>
              </p:ext>
            </p:extLst>
          </p:nvPr>
        </p:nvGraphicFramePr>
        <p:xfrm>
          <a:off x="6867308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焊装车间明窗线部分管道无介质标识。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74476E73-CC65-40E0-9BBE-01FF55C9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77" y="979974"/>
            <a:ext cx="3783936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EDF3E05-01B5-40C6-A023-8C3B56C2B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879" y="979974"/>
            <a:ext cx="360777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2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26378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焊装车间气瓶存放区防倾倒措施不完善。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按规范设置防倾倒措施。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B573BBC-E1B3-469C-9808-DE5B487E4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90778"/>
              </p:ext>
            </p:extLst>
          </p:nvPr>
        </p:nvGraphicFramePr>
        <p:xfrm>
          <a:off x="6867308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丙类库南侧配电箱浪涌保护器关闭。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严禁关闭浪涌保护器。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吉速物流（生产管理部）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A39C392F-9FDF-4D50-BA97-A6AC96C6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66" y="979974"/>
            <a:ext cx="3833557" cy="30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034D30-B736-435F-A616-1913641DE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926" y="979974"/>
            <a:ext cx="391568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7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18463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冲压车间职业危害告知卡填写不完整。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按规范填写。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涂装厂（冲压车间）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92CE36D-3FA3-4E71-A5A8-CB63C8BDE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38809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冲压车间</a:t>
                      </a:r>
                      <a:r>
                        <a:rPr lang="en-US" altLang="zh-CN" sz="1600" dirty="0"/>
                        <a:t>A</a:t>
                      </a:r>
                      <a:r>
                        <a:rPr lang="zh-CN" altLang="en-US" sz="1600" dirty="0"/>
                        <a:t>线行车载荷显示器故障。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维修或更换显示器。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涂装厂（冲压车间）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0DA6EE82-BC99-4C7D-B779-2EC1053B4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41" y="979974"/>
            <a:ext cx="3941608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898E2B1-C512-4213-8F8C-5E661BF5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461" y="979974"/>
            <a:ext cx="386723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295879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检测车间</a:t>
                      </a:r>
                      <a:r>
                        <a:rPr lang="en-US" altLang="zh-CN" sz="1600" dirty="0"/>
                        <a:t>B</a:t>
                      </a:r>
                      <a:r>
                        <a:rPr lang="zh-CN" altLang="en-US" sz="1600" dirty="0"/>
                        <a:t>线</a:t>
                      </a:r>
                      <a:r>
                        <a:rPr lang="en-US" altLang="zh-CN" sz="1600" dirty="0"/>
                        <a:t>ZJ-7</a:t>
                      </a:r>
                      <a:r>
                        <a:rPr lang="zh-CN" altLang="en-US" sz="1600" dirty="0"/>
                        <a:t>消火栓内消防软管破裂。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维修或更换软管。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质量管理部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6ED42809-ADB4-4AF8-853F-839C73DDD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03191"/>
              </p:ext>
            </p:extLst>
          </p:nvPr>
        </p:nvGraphicFramePr>
        <p:xfrm>
          <a:off x="6867308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检测车间</a:t>
                      </a:r>
                      <a:r>
                        <a:rPr lang="en-US" altLang="zh-CN" sz="1600" dirty="0"/>
                        <a:t>B</a:t>
                      </a:r>
                      <a:r>
                        <a:rPr lang="zh-CN" altLang="en-US" sz="1600" dirty="0"/>
                        <a:t>线淋雨房电机转向标识粘贴位置不合理。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重新粘贴在易被看见区域。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质量管理部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66EC2FE7-CDCA-4A86-8827-6F8E0CBB9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36" y="979974"/>
            <a:ext cx="3597818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BFEF65-1755-4447-978B-2C495D216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60" y="979974"/>
            <a:ext cx="360041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9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745592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检测车间</a:t>
                      </a:r>
                      <a:r>
                        <a:rPr lang="en-US" altLang="zh-CN" sz="1600" dirty="0"/>
                        <a:t>B</a:t>
                      </a:r>
                      <a:r>
                        <a:rPr lang="zh-CN" altLang="en-US" sz="1600" dirty="0"/>
                        <a:t>线淋雨房管道多处压力表无压力值区间标识。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展开排查，增加标识。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质量管理部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6ED42809-ADB4-4AF8-853F-839C73DDD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17372"/>
              </p:ext>
            </p:extLst>
          </p:nvPr>
        </p:nvGraphicFramePr>
        <p:xfrm>
          <a:off x="6867308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检测车间</a:t>
                      </a:r>
                      <a:r>
                        <a:rPr lang="en-US" altLang="zh-CN" sz="1600" dirty="0"/>
                        <a:t>B</a:t>
                      </a:r>
                      <a:r>
                        <a:rPr lang="zh-CN" altLang="en-US" sz="1600" dirty="0"/>
                        <a:t>线淋雨房管道标识不规范。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按公司统一要求张贴。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质量管理部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96514073-21A6-4243-B0D4-4430A7595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93" y="979974"/>
            <a:ext cx="3651304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56BDEB0-D57C-4865-AA09-92E8D6BC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85" y="979974"/>
            <a:ext cx="405676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15134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涂装车间一楼电泳打磨室踏台未固定。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展开排查，固定踏台。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35814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涂装车间一楼</a:t>
                      </a:r>
                      <a:r>
                        <a:rPr lang="en-US" altLang="zh-CN" sz="1600" dirty="0"/>
                        <a:t>F4</a:t>
                      </a:r>
                      <a:r>
                        <a:rPr lang="zh-CN" altLang="en-US" sz="1600" dirty="0"/>
                        <a:t>柱线路导管脱落。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重新安装导管。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6B22BD50-87EE-4852-A817-6844D55BD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65" y="979974"/>
            <a:ext cx="3298959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0F667B1-C971-4050-9356-C3673E696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680" y="979974"/>
            <a:ext cx="391880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3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931040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涂装车间一楼脱脂除渣机无警示标识。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增加当心触电标识。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4684F476-1D2D-492F-83B0-FB8B7B5CF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598" y="979974"/>
            <a:ext cx="3774694" cy="306000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109C83D-2B36-4762-92D4-6E40E089D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04344"/>
              </p:ext>
            </p:extLst>
          </p:nvPr>
        </p:nvGraphicFramePr>
        <p:xfrm>
          <a:off x="6861594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总装车间东南角排水沟井盖破损。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更换井盖。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89E0A3AA-B0F6-418C-9A94-23AEF1B8A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507" y="979974"/>
            <a:ext cx="380109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29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-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46030</TotalTime>
  <Words>724</Words>
  <Application>Microsoft Office PowerPoint</Application>
  <PresentationFormat>宽屏</PresentationFormat>
  <Paragraphs>139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Microsoft YaHei Light</vt:lpstr>
      <vt:lpstr>Microsoft Yahei ui</vt:lpstr>
      <vt:lpstr>华文新魏</vt:lpstr>
      <vt:lpstr>宋体</vt:lpstr>
      <vt:lpstr>Microsoft YaHei</vt:lpstr>
      <vt:lpstr>Microsoft YaHei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胡宇</cp:lastModifiedBy>
  <cp:revision>703</cp:revision>
  <cp:lastPrinted>2019-11-20T10:19:20Z</cp:lastPrinted>
  <dcterms:created xsi:type="dcterms:W3CDTF">2019-01-29T06:54:19Z</dcterms:created>
  <dcterms:modified xsi:type="dcterms:W3CDTF">2025-02-08T06:46:01Z</dcterms:modified>
</cp:coreProperties>
</file>