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handoutMasterIdLst>
    <p:handoutMasterId r:id="rId17"/>
  </p:handoutMasterIdLst>
  <p:sldIdLst>
    <p:sldId id="257" r:id="rId4"/>
    <p:sldId id="258" r:id="rId5"/>
    <p:sldId id="261" r:id="rId7"/>
    <p:sldId id="262" r:id="rId8"/>
    <p:sldId id="272" r:id="rId9"/>
    <p:sldId id="263" r:id="rId10"/>
    <p:sldId id="273" r:id="rId11"/>
    <p:sldId id="265" r:id="rId12"/>
    <p:sldId id="274" r:id="rId13"/>
    <p:sldId id="264" r:id="rId14"/>
    <p:sldId id="266" r:id="rId15"/>
    <p:sldId id="271" r:id="rId16"/>
  </p:sldIdLst>
  <p:sldSz cx="12192000" cy="6858000"/>
  <p:notesSz cx="7103745" cy="10234295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2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3.png"/><Relationship Id="rId6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4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8.xml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0.xm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3.png"/><Relationship Id="rId4" Type="http://schemas.openxmlformats.org/officeDocument/2006/relationships/tags" Target="../tags/tag28.xml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image" Target="../media/image3.png"/><Relationship Id="rId5" Type="http://schemas.openxmlformats.org/officeDocument/2006/relationships/tags" Target="../tags/tag35.xml"/><Relationship Id="rId4" Type="http://schemas.openxmlformats.org/officeDocument/2006/relationships/image" Target="../media/image2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openxmlformats.org/officeDocument/2006/relationships/tags" Target="../tags/tag43.xml"/><Relationship Id="rId4" Type="http://schemas.openxmlformats.org/officeDocument/2006/relationships/image" Target="../media/image2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openxmlformats.org/officeDocument/2006/relationships/tags" Target="../tags/tag61.xm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tags" Target="../tags/tag70.xml"/><Relationship Id="rId4" Type="http://schemas.openxmlformats.org/officeDocument/2006/relationships/image" Target="../media/image2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3.png"/><Relationship Id="rId5" Type="http://schemas.openxmlformats.org/officeDocument/2006/relationships/tags" Target="../tags/tag81.xml"/><Relationship Id="rId4" Type="http://schemas.openxmlformats.org/officeDocument/2006/relationships/image" Target="../media/image2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4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219210" y="2402608"/>
            <a:ext cx="4826038" cy="378397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1219210" y="2892765"/>
            <a:ext cx="4825403" cy="984885"/>
          </a:xfrm>
        </p:spPr>
        <p:txBody>
          <a:bodyPr vert="horz" wrap="square" lIns="0" tIns="0" rIns="0" bIns="0" rtlCol="0" anchor="t" anchorCtr="0">
            <a:normAutofit fontScale="90000"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400" b="1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84" y="1811319"/>
            <a:ext cx="2542061" cy="32353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5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81344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7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81344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34440"/>
            <a:ext cx="3448594" cy="438912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876306" y="1781102"/>
            <a:ext cx="4578388" cy="642847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9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762006" y="2587144"/>
            <a:ext cx="4826038" cy="1076960"/>
          </a:xfrm>
        </p:spPr>
        <p:txBody>
          <a:bodyPr vert="horz" wrap="square" lIns="0" tIns="0" rIns="0" bIns="0" rtlCol="0" anchor="t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0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762006" y="1781102"/>
            <a:ext cx="4826038" cy="64284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2" Type="http://schemas.openxmlformats.org/officeDocument/2006/relationships/theme" Target="../theme/theme2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87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image" Target="../media/image3.png"/><Relationship Id="rId4" Type="http://schemas.openxmlformats.org/officeDocument/2006/relationships/tags" Target="../tags/tag145.xml"/><Relationship Id="rId32" Type="http://schemas.openxmlformats.org/officeDocument/2006/relationships/slideLayout" Target="../slideLayouts/slideLayout17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image" Target="../media/image2.png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4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9" Type="http://schemas.openxmlformats.org/officeDocument/2006/relationships/slideLayout" Target="../slideLayouts/slideLayout17.xml"/><Relationship Id="rId48" Type="http://schemas.openxmlformats.org/officeDocument/2006/relationships/tags" Target="../tags/tag217.xml"/><Relationship Id="rId47" Type="http://schemas.openxmlformats.org/officeDocument/2006/relationships/tags" Target="../tags/tag216.xml"/><Relationship Id="rId46" Type="http://schemas.openxmlformats.org/officeDocument/2006/relationships/tags" Target="../tags/tag215.xml"/><Relationship Id="rId45" Type="http://schemas.openxmlformats.org/officeDocument/2006/relationships/tags" Target="../tags/tag214.xml"/><Relationship Id="rId44" Type="http://schemas.openxmlformats.org/officeDocument/2006/relationships/tags" Target="../tags/tag213.xml"/><Relationship Id="rId43" Type="http://schemas.openxmlformats.org/officeDocument/2006/relationships/tags" Target="../tags/tag212.xml"/><Relationship Id="rId42" Type="http://schemas.openxmlformats.org/officeDocument/2006/relationships/tags" Target="../tags/tag211.xml"/><Relationship Id="rId41" Type="http://schemas.openxmlformats.org/officeDocument/2006/relationships/tags" Target="../tags/tag210.xml"/><Relationship Id="rId40" Type="http://schemas.openxmlformats.org/officeDocument/2006/relationships/tags" Target="../tags/tag209.xml"/><Relationship Id="rId4" Type="http://schemas.openxmlformats.org/officeDocument/2006/relationships/image" Target="../media/image3.png"/><Relationship Id="rId39" Type="http://schemas.openxmlformats.org/officeDocument/2006/relationships/tags" Target="../tags/tag208.xml"/><Relationship Id="rId38" Type="http://schemas.openxmlformats.org/officeDocument/2006/relationships/tags" Target="../tags/tag207.xml"/><Relationship Id="rId37" Type="http://schemas.openxmlformats.org/officeDocument/2006/relationships/tags" Target="../tags/tag206.xml"/><Relationship Id="rId36" Type="http://schemas.openxmlformats.org/officeDocument/2006/relationships/tags" Target="../tags/tag205.xml"/><Relationship Id="rId35" Type="http://schemas.openxmlformats.org/officeDocument/2006/relationships/tags" Target="../tags/tag204.xml"/><Relationship Id="rId34" Type="http://schemas.openxmlformats.org/officeDocument/2006/relationships/tags" Target="../tags/tag203.xml"/><Relationship Id="rId33" Type="http://schemas.openxmlformats.org/officeDocument/2006/relationships/tags" Target="../tags/tag202.xml"/><Relationship Id="rId32" Type="http://schemas.openxmlformats.org/officeDocument/2006/relationships/tags" Target="../tags/tag201.xml"/><Relationship Id="rId31" Type="http://schemas.openxmlformats.org/officeDocument/2006/relationships/tags" Target="../tags/tag200.xml"/><Relationship Id="rId30" Type="http://schemas.openxmlformats.org/officeDocument/2006/relationships/tags" Target="../tags/tag199.xml"/><Relationship Id="rId3" Type="http://schemas.openxmlformats.org/officeDocument/2006/relationships/tags" Target="../tags/tag173.xml"/><Relationship Id="rId29" Type="http://schemas.openxmlformats.org/officeDocument/2006/relationships/tags" Target="../tags/tag198.xml"/><Relationship Id="rId28" Type="http://schemas.openxmlformats.org/officeDocument/2006/relationships/tags" Target="../tags/tag197.xml"/><Relationship Id="rId27" Type="http://schemas.openxmlformats.org/officeDocument/2006/relationships/tags" Target="../tags/tag196.xml"/><Relationship Id="rId26" Type="http://schemas.openxmlformats.org/officeDocument/2006/relationships/tags" Target="../tags/tag195.xml"/><Relationship Id="rId25" Type="http://schemas.openxmlformats.org/officeDocument/2006/relationships/tags" Target="../tags/tag194.xml"/><Relationship Id="rId24" Type="http://schemas.openxmlformats.org/officeDocument/2006/relationships/tags" Target="../tags/tag193.xml"/><Relationship Id="rId23" Type="http://schemas.openxmlformats.org/officeDocument/2006/relationships/tags" Target="../tags/tag192.xml"/><Relationship Id="rId22" Type="http://schemas.openxmlformats.org/officeDocument/2006/relationships/tags" Target="../tags/tag191.xml"/><Relationship Id="rId21" Type="http://schemas.openxmlformats.org/officeDocument/2006/relationships/tags" Target="../tags/tag190.xml"/><Relationship Id="rId20" Type="http://schemas.openxmlformats.org/officeDocument/2006/relationships/tags" Target="../tags/tag189.xml"/><Relationship Id="rId2" Type="http://schemas.openxmlformats.org/officeDocument/2006/relationships/image" Target="../media/image2.png"/><Relationship Id="rId19" Type="http://schemas.openxmlformats.org/officeDocument/2006/relationships/tags" Target="../tags/tag188.xml"/><Relationship Id="rId18" Type="http://schemas.openxmlformats.org/officeDocument/2006/relationships/tags" Target="../tags/tag187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tags" Target="../tags/tag17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image" Target="../media/image3.png"/><Relationship Id="rId4" Type="http://schemas.openxmlformats.org/officeDocument/2006/relationships/tags" Target="../tags/tag116.xml"/><Relationship Id="rId3" Type="http://schemas.openxmlformats.org/officeDocument/2006/relationships/image" Target="../media/image2.png"/><Relationship Id="rId2" Type="http://schemas.openxmlformats.org/officeDocument/2006/relationships/tags" Target="../tags/tag115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121.xml"/><Relationship Id="rId10" Type="http://schemas.openxmlformats.org/officeDocument/2006/relationships/image" Target="../media/image5.jpeg"/><Relationship Id="rId1" Type="http://schemas.openxmlformats.org/officeDocument/2006/relationships/tags" Target="../tags/tag11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24.xml"/><Relationship Id="rId4" Type="http://schemas.openxmlformats.org/officeDocument/2006/relationships/image" Target="../media/image7.jpeg"/><Relationship Id="rId3" Type="http://schemas.openxmlformats.org/officeDocument/2006/relationships/tags" Target="../tags/tag123.xml"/><Relationship Id="rId2" Type="http://schemas.openxmlformats.org/officeDocument/2006/relationships/image" Target="../media/image6.jpeg"/><Relationship Id="rId1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image" Target="../media/image3.png"/><Relationship Id="rId4" Type="http://schemas.openxmlformats.org/officeDocument/2006/relationships/tags" Target="../tags/tag127.xml"/><Relationship Id="rId3" Type="http://schemas.openxmlformats.org/officeDocument/2006/relationships/image" Target="../media/image2.png"/><Relationship Id="rId2" Type="http://schemas.openxmlformats.org/officeDocument/2006/relationships/tags" Target="../tags/tag126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132.xml"/><Relationship Id="rId10" Type="http://schemas.openxmlformats.org/officeDocument/2006/relationships/image" Target="../media/image5.jpeg"/><Relationship Id="rId1" Type="http://schemas.openxmlformats.org/officeDocument/2006/relationships/tags" Target="../tags/tag12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3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image" Target="../media/image3.png"/><Relationship Id="rId4" Type="http://schemas.openxmlformats.org/officeDocument/2006/relationships/tags" Target="../tags/tag136.xml"/><Relationship Id="rId3" Type="http://schemas.openxmlformats.org/officeDocument/2006/relationships/image" Target="../media/image2.png"/><Relationship Id="rId2" Type="http://schemas.openxmlformats.org/officeDocument/2006/relationships/tags" Target="../tags/tag135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141.xml"/><Relationship Id="rId10" Type="http://schemas.openxmlformats.org/officeDocument/2006/relationships/image" Target="../media/image5.jpeg"/><Relationship Id="rId1" Type="http://schemas.openxmlformats.org/officeDocument/2006/relationships/tags" Target="../tags/tag13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4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966306" y="3510620"/>
            <a:ext cx="4711452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2"/>
            <p:custDataLst>
              <p:tags r:id="rId2"/>
            </p:custDataLst>
          </p:nvPr>
        </p:nvSpPr>
        <p:spPr>
          <a:xfrm>
            <a:off x="673100" y="1708785"/>
            <a:ext cx="6227445" cy="1868805"/>
          </a:xfrm>
        </p:spPr>
        <p:txBody>
          <a:bodyPr>
            <a:normAutofit/>
          </a:bodyPr>
          <a:p>
            <a:r>
              <a:rPr lang="zh-CN" altLang="en-US" sz="6375">
                <a:solidFill>
                  <a:schemeClr val="dk1">
                    <a:lumMod val="85000"/>
                    <a:lumOff val="15000"/>
                  </a:schemeClr>
                </a:solidFill>
              </a:rPr>
              <a:t>离心泵基础知识</a:t>
            </a:r>
            <a:endParaRPr lang="zh-CN" altLang="en-US" sz="6375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66470" y="4149090"/>
            <a:ext cx="4006215" cy="106616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GB" sz="2430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</a:rPr>
              <a:t>授课人</a:t>
            </a:r>
            <a:r>
              <a:rPr lang="en-US" altLang="zh-CN" sz="2430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</a:rPr>
              <a:t>  </a:t>
            </a:r>
            <a:r>
              <a:rPr lang="zh-CN" altLang="en-US" sz="2430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</a:rPr>
              <a:t>张云翔</a:t>
            </a:r>
            <a:endParaRPr lang="zh-CN" altLang="en-US" sz="2430" dirty="0">
              <a:solidFill>
                <a:schemeClr val="dk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827020" y="4180205"/>
            <a:ext cx="2850515" cy="103505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</a:rPr>
              <a:t>2023-03-2</a:t>
            </a:r>
            <a:r>
              <a:rPr lang="en-US" altLang="en-GB" sz="2400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</a:rPr>
              <a:t>5</a:t>
            </a:r>
            <a:endParaRPr lang="en-US" altLang="en-GB" sz="2400" dirty="0">
              <a:solidFill>
                <a:schemeClr val="dk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8700" y="4431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0" y="1322331"/>
            <a:ext cx="12192000" cy="492726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608401" y="608400"/>
            <a:ext cx="10972714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en-US" altLang="zh-CN" sz="3200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按工作压力分</a:t>
            </a:r>
            <a:endParaRPr kumimoji="0" lang="en-US" altLang="zh-CN" sz="3200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11377569" y="434583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>
            <a:stCxn id="72" idx="5"/>
            <a:endCxn id="76" idx="1"/>
          </p:cNvCxnSpPr>
          <p:nvPr>
            <p:custDataLst>
              <p:tags r:id="rId11"/>
            </p:custDataLst>
          </p:nvPr>
        </p:nvCxnSpPr>
        <p:spPr>
          <a:xfrm>
            <a:off x="2397226" y="3350279"/>
            <a:ext cx="1153160" cy="910590"/>
          </a:xfrm>
          <a:prstGeom prst="line">
            <a:avLst/>
          </a:prstGeom>
          <a:ln w="3175">
            <a:solidFill>
              <a:schemeClr val="lt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76" idx="7"/>
            <a:endCxn id="84" idx="2"/>
          </p:cNvCxnSpPr>
          <p:nvPr>
            <p:custDataLst>
              <p:tags r:id="rId12"/>
            </p:custDataLst>
          </p:nvPr>
        </p:nvCxnSpPr>
        <p:spPr>
          <a:xfrm flipV="1">
            <a:off x="4339970" y="2861152"/>
            <a:ext cx="2758440" cy="1399540"/>
          </a:xfrm>
          <a:prstGeom prst="line">
            <a:avLst/>
          </a:prstGeom>
          <a:ln w="3175">
            <a:solidFill>
              <a:schemeClr val="lt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/>
          <p:cNvSpPr/>
          <p:nvPr>
            <p:custDataLst>
              <p:tags r:id="rId13"/>
            </p:custDataLst>
          </p:nvPr>
        </p:nvSpPr>
        <p:spPr>
          <a:xfrm>
            <a:off x="7098843" y="2303177"/>
            <a:ext cx="1116289" cy="1116289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椭圆 84"/>
          <p:cNvSpPr/>
          <p:nvPr>
            <p:custDataLst>
              <p:tags r:id="rId14"/>
            </p:custDataLst>
          </p:nvPr>
        </p:nvSpPr>
        <p:spPr>
          <a:xfrm>
            <a:off x="7192500" y="2396834"/>
            <a:ext cx="928132" cy="928132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椭圆 85"/>
          <p:cNvSpPr/>
          <p:nvPr>
            <p:custDataLst>
              <p:tags r:id="rId15"/>
            </p:custDataLst>
          </p:nvPr>
        </p:nvSpPr>
        <p:spPr>
          <a:xfrm>
            <a:off x="7301345" y="2505679"/>
            <a:ext cx="711286" cy="7112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任意多边形 86"/>
          <p:cNvSpPr/>
          <p:nvPr>
            <p:custDataLst>
              <p:tags r:id="rId16"/>
            </p:custDataLst>
          </p:nvPr>
        </p:nvSpPr>
        <p:spPr bwMode="auto">
          <a:xfrm>
            <a:off x="7501315" y="2684555"/>
            <a:ext cx="311346" cy="352690"/>
          </a:xfrm>
          <a:custGeom>
            <a:avLst/>
            <a:gdLst>
              <a:gd name="connsiteX0" fmla="*/ 32079 w 449102"/>
              <a:gd name="connsiteY0" fmla="*/ 355245 h 508000"/>
              <a:gd name="connsiteX1" fmla="*/ 32079 w 449102"/>
              <a:gd name="connsiteY1" fmla="*/ 387217 h 508000"/>
              <a:gd name="connsiteX2" fmla="*/ 60593 w 449102"/>
              <a:gd name="connsiteY2" fmla="*/ 387217 h 508000"/>
              <a:gd name="connsiteX3" fmla="*/ 32079 w 449102"/>
              <a:gd name="connsiteY3" fmla="*/ 355245 h 508000"/>
              <a:gd name="connsiteX4" fmla="*/ 231680 w 449102"/>
              <a:gd name="connsiteY4" fmla="*/ 248672 h 508000"/>
              <a:gd name="connsiteX5" fmla="*/ 213858 w 449102"/>
              <a:gd name="connsiteY5" fmla="*/ 266434 h 508000"/>
              <a:gd name="connsiteX6" fmla="*/ 213858 w 449102"/>
              <a:gd name="connsiteY6" fmla="*/ 284196 h 508000"/>
              <a:gd name="connsiteX7" fmla="*/ 352866 w 449102"/>
              <a:gd name="connsiteY7" fmla="*/ 284196 h 508000"/>
              <a:gd name="connsiteX8" fmla="*/ 370688 w 449102"/>
              <a:gd name="connsiteY8" fmla="*/ 266434 h 508000"/>
              <a:gd name="connsiteX9" fmla="*/ 370688 w 449102"/>
              <a:gd name="connsiteY9" fmla="*/ 248672 h 508000"/>
              <a:gd name="connsiteX10" fmla="*/ 231680 w 449102"/>
              <a:gd name="connsiteY10" fmla="*/ 248672 h 508000"/>
              <a:gd name="connsiteX11" fmla="*/ 217107 w 449102"/>
              <a:gd name="connsiteY11" fmla="*/ 98655 h 508000"/>
              <a:gd name="connsiteX12" fmla="*/ 316580 w 449102"/>
              <a:gd name="connsiteY12" fmla="*/ 98655 h 508000"/>
              <a:gd name="connsiteX13" fmla="*/ 316580 w 449102"/>
              <a:gd name="connsiteY13" fmla="*/ 112934 h 508000"/>
              <a:gd name="connsiteX14" fmla="*/ 309475 w 449102"/>
              <a:gd name="connsiteY14" fmla="*/ 130782 h 508000"/>
              <a:gd name="connsiteX15" fmla="*/ 302370 w 449102"/>
              <a:gd name="connsiteY15" fmla="*/ 130782 h 508000"/>
              <a:gd name="connsiteX16" fmla="*/ 302370 w 449102"/>
              <a:gd name="connsiteY16" fmla="*/ 112934 h 508000"/>
              <a:gd name="connsiteX17" fmla="*/ 224212 w 449102"/>
              <a:gd name="connsiteY17" fmla="*/ 112934 h 508000"/>
              <a:gd name="connsiteX18" fmla="*/ 213554 w 449102"/>
              <a:gd name="connsiteY18" fmla="*/ 130782 h 508000"/>
              <a:gd name="connsiteX19" fmla="*/ 117633 w 449102"/>
              <a:gd name="connsiteY19" fmla="*/ 130782 h 508000"/>
              <a:gd name="connsiteX20" fmla="*/ 106976 w 449102"/>
              <a:gd name="connsiteY20" fmla="*/ 141491 h 508000"/>
              <a:gd name="connsiteX21" fmla="*/ 106976 w 449102"/>
              <a:gd name="connsiteY21" fmla="*/ 216452 h 508000"/>
              <a:gd name="connsiteX22" fmla="*/ 99870 w 449102"/>
              <a:gd name="connsiteY22" fmla="*/ 216452 h 508000"/>
              <a:gd name="connsiteX23" fmla="*/ 92765 w 449102"/>
              <a:gd name="connsiteY23" fmla="*/ 198604 h 508000"/>
              <a:gd name="connsiteX24" fmla="*/ 92765 w 449102"/>
              <a:gd name="connsiteY24" fmla="*/ 141491 h 508000"/>
              <a:gd name="connsiteX25" fmla="*/ 117633 w 449102"/>
              <a:gd name="connsiteY25" fmla="*/ 116503 h 508000"/>
              <a:gd name="connsiteX26" fmla="*/ 206449 w 449102"/>
              <a:gd name="connsiteY26" fmla="*/ 116503 h 508000"/>
              <a:gd name="connsiteX27" fmla="*/ 185531 w 449102"/>
              <a:gd name="connsiteY27" fmla="*/ 55954 h 508000"/>
              <a:gd name="connsiteX28" fmla="*/ 285658 w 449102"/>
              <a:gd name="connsiteY28" fmla="*/ 55954 h 508000"/>
              <a:gd name="connsiteX29" fmla="*/ 285658 w 449102"/>
              <a:gd name="connsiteY29" fmla="*/ 70159 h 508000"/>
              <a:gd name="connsiteX30" fmla="*/ 278506 w 449102"/>
              <a:gd name="connsiteY30" fmla="*/ 87915 h 508000"/>
              <a:gd name="connsiteX31" fmla="*/ 271354 w 449102"/>
              <a:gd name="connsiteY31" fmla="*/ 87915 h 508000"/>
              <a:gd name="connsiteX32" fmla="*/ 271354 w 449102"/>
              <a:gd name="connsiteY32" fmla="*/ 70159 h 508000"/>
              <a:gd name="connsiteX33" fmla="*/ 196258 w 449102"/>
              <a:gd name="connsiteY33" fmla="*/ 70159 h 508000"/>
              <a:gd name="connsiteX34" fmla="*/ 181955 w 449102"/>
              <a:gd name="connsiteY34" fmla="*/ 87915 h 508000"/>
              <a:gd name="connsiteX35" fmla="*/ 85403 w 449102"/>
              <a:gd name="connsiteY35" fmla="*/ 87915 h 508000"/>
              <a:gd name="connsiteX36" fmla="*/ 74675 w 449102"/>
              <a:gd name="connsiteY36" fmla="*/ 102120 h 508000"/>
              <a:gd name="connsiteX37" fmla="*/ 74675 w 449102"/>
              <a:gd name="connsiteY37" fmla="*/ 176696 h 508000"/>
              <a:gd name="connsiteX38" fmla="*/ 67523 w 449102"/>
              <a:gd name="connsiteY38" fmla="*/ 176696 h 508000"/>
              <a:gd name="connsiteX39" fmla="*/ 60371 w 449102"/>
              <a:gd name="connsiteY39" fmla="*/ 155389 h 508000"/>
              <a:gd name="connsiteX40" fmla="*/ 60371 w 449102"/>
              <a:gd name="connsiteY40" fmla="*/ 102120 h 508000"/>
              <a:gd name="connsiteX41" fmla="*/ 85403 w 449102"/>
              <a:gd name="connsiteY41" fmla="*/ 73710 h 508000"/>
              <a:gd name="connsiteX42" fmla="*/ 174803 w 449102"/>
              <a:gd name="connsiteY42" fmla="*/ 73710 h 508000"/>
              <a:gd name="connsiteX43" fmla="*/ 185531 w 449102"/>
              <a:gd name="connsiteY43" fmla="*/ 55954 h 508000"/>
              <a:gd name="connsiteX44" fmla="*/ 49900 w 449102"/>
              <a:gd name="connsiteY44" fmla="*/ 35525 h 508000"/>
              <a:gd name="connsiteX45" fmla="*/ 32079 w 449102"/>
              <a:gd name="connsiteY45" fmla="*/ 53287 h 508000"/>
              <a:gd name="connsiteX46" fmla="*/ 32079 w 449102"/>
              <a:gd name="connsiteY46" fmla="*/ 198937 h 508000"/>
              <a:gd name="connsiteX47" fmla="*/ 128315 w 449102"/>
              <a:gd name="connsiteY47" fmla="*/ 287748 h 508000"/>
              <a:gd name="connsiteX48" fmla="*/ 128315 w 449102"/>
              <a:gd name="connsiteY48" fmla="*/ 195385 h 508000"/>
              <a:gd name="connsiteX49" fmla="*/ 163958 w 449102"/>
              <a:gd name="connsiteY49" fmla="*/ 156308 h 508000"/>
              <a:gd name="connsiteX50" fmla="*/ 352866 w 449102"/>
              <a:gd name="connsiteY50" fmla="*/ 156308 h 508000"/>
              <a:gd name="connsiteX51" fmla="*/ 352866 w 449102"/>
              <a:gd name="connsiteY51" fmla="*/ 35525 h 508000"/>
              <a:gd name="connsiteX52" fmla="*/ 49900 w 449102"/>
              <a:gd name="connsiteY52" fmla="*/ 35525 h 508000"/>
              <a:gd name="connsiteX53" fmla="*/ 39207 w 449102"/>
              <a:gd name="connsiteY53" fmla="*/ 0 h 508000"/>
              <a:gd name="connsiteX54" fmla="*/ 377816 w 449102"/>
              <a:gd name="connsiteY54" fmla="*/ 0 h 508000"/>
              <a:gd name="connsiteX55" fmla="*/ 377816 w 449102"/>
              <a:gd name="connsiteY55" fmla="*/ 156308 h 508000"/>
              <a:gd name="connsiteX56" fmla="*/ 449102 w 449102"/>
              <a:gd name="connsiteY56" fmla="*/ 156308 h 508000"/>
              <a:gd name="connsiteX57" fmla="*/ 449102 w 449102"/>
              <a:gd name="connsiteY57" fmla="*/ 468923 h 508000"/>
              <a:gd name="connsiteX58" fmla="*/ 409895 w 449102"/>
              <a:gd name="connsiteY58" fmla="*/ 508000 h 508000"/>
              <a:gd name="connsiteX59" fmla="*/ 128315 w 449102"/>
              <a:gd name="connsiteY59" fmla="*/ 508000 h 508000"/>
              <a:gd name="connsiteX60" fmla="*/ 128315 w 449102"/>
              <a:gd name="connsiteY60" fmla="*/ 458266 h 508000"/>
              <a:gd name="connsiteX61" fmla="*/ 74850 w 449102"/>
              <a:gd name="connsiteY61" fmla="*/ 401427 h 508000"/>
              <a:gd name="connsiteX62" fmla="*/ 0 w 449102"/>
              <a:gd name="connsiteY62" fmla="*/ 401427 h 508000"/>
              <a:gd name="connsiteX63" fmla="*/ 0 w 449102"/>
              <a:gd name="connsiteY63" fmla="*/ 39077 h 508000"/>
              <a:gd name="connsiteX64" fmla="*/ 39207 w 449102"/>
              <a:gd name="connsiteY64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102" h="508000">
                <a:moveTo>
                  <a:pt x="32079" y="355245"/>
                </a:moveTo>
                <a:cubicBezTo>
                  <a:pt x="32079" y="355245"/>
                  <a:pt x="32079" y="355245"/>
                  <a:pt x="32079" y="387217"/>
                </a:cubicBezTo>
                <a:lnTo>
                  <a:pt x="60593" y="387217"/>
                </a:lnTo>
                <a:cubicBezTo>
                  <a:pt x="60593" y="387217"/>
                  <a:pt x="60593" y="387217"/>
                  <a:pt x="32079" y="355245"/>
                </a:cubicBezTo>
                <a:close/>
                <a:moveTo>
                  <a:pt x="231680" y="248672"/>
                </a:moveTo>
                <a:cubicBezTo>
                  <a:pt x="220987" y="248672"/>
                  <a:pt x="213858" y="255776"/>
                  <a:pt x="213858" y="266434"/>
                </a:cubicBezTo>
                <a:cubicBezTo>
                  <a:pt x="213858" y="266434"/>
                  <a:pt x="213858" y="266434"/>
                  <a:pt x="213858" y="284196"/>
                </a:cubicBezTo>
                <a:cubicBezTo>
                  <a:pt x="213858" y="284196"/>
                  <a:pt x="213858" y="284196"/>
                  <a:pt x="352866" y="284196"/>
                </a:cubicBezTo>
                <a:cubicBezTo>
                  <a:pt x="363559" y="284196"/>
                  <a:pt x="370688" y="277091"/>
                  <a:pt x="370688" y="266434"/>
                </a:cubicBezTo>
                <a:cubicBezTo>
                  <a:pt x="370688" y="255776"/>
                  <a:pt x="370688" y="248672"/>
                  <a:pt x="370688" y="248672"/>
                </a:cubicBezTo>
                <a:cubicBezTo>
                  <a:pt x="370688" y="248672"/>
                  <a:pt x="370688" y="248672"/>
                  <a:pt x="231680" y="248672"/>
                </a:cubicBezTo>
                <a:close/>
                <a:moveTo>
                  <a:pt x="217107" y="98655"/>
                </a:moveTo>
                <a:cubicBezTo>
                  <a:pt x="217107" y="98655"/>
                  <a:pt x="217107" y="98655"/>
                  <a:pt x="316580" y="98655"/>
                </a:cubicBezTo>
                <a:cubicBezTo>
                  <a:pt x="316580" y="98655"/>
                  <a:pt x="316580" y="98655"/>
                  <a:pt x="316580" y="112934"/>
                </a:cubicBezTo>
                <a:cubicBezTo>
                  <a:pt x="316580" y="123642"/>
                  <a:pt x="313028" y="130782"/>
                  <a:pt x="309475" y="130782"/>
                </a:cubicBezTo>
                <a:cubicBezTo>
                  <a:pt x="309475" y="130782"/>
                  <a:pt x="309475" y="130782"/>
                  <a:pt x="302370" y="130782"/>
                </a:cubicBezTo>
                <a:cubicBezTo>
                  <a:pt x="302370" y="130782"/>
                  <a:pt x="302370" y="130782"/>
                  <a:pt x="302370" y="112934"/>
                </a:cubicBezTo>
                <a:cubicBezTo>
                  <a:pt x="302370" y="112934"/>
                  <a:pt x="302370" y="112934"/>
                  <a:pt x="224212" y="112934"/>
                </a:cubicBezTo>
                <a:cubicBezTo>
                  <a:pt x="224212" y="112934"/>
                  <a:pt x="224212" y="112934"/>
                  <a:pt x="213554" y="130782"/>
                </a:cubicBezTo>
                <a:cubicBezTo>
                  <a:pt x="213554" y="130782"/>
                  <a:pt x="213554" y="130782"/>
                  <a:pt x="117633" y="130782"/>
                </a:cubicBezTo>
                <a:cubicBezTo>
                  <a:pt x="110528" y="130782"/>
                  <a:pt x="106976" y="134351"/>
                  <a:pt x="106976" y="141491"/>
                </a:cubicBezTo>
                <a:cubicBezTo>
                  <a:pt x="106976" y="141491"/>
                  <a:pt x="106976" y="141491"/>
                  <a:pt x="106976" y="216452"/>
                </a:cubicBezTo>
                <a:cubicBezTo>
                  <a:pt x="106976" y="216452"/>
                  <a:pt x="106976" y="216452"/>
                  <a:pt x="99870" y="216452"/>
                </a:cubicBezTo>
                <a:cubicBezTo>
                  <a:pt x="92765" y="216452"/>
                  <a:pt x="92765" y="209313"/>
                  <a:pt x="92765" y="198604"/>
                </a:cubicBezTo>
                <a:cubicBezTo>
                  <a:pt x="92765" y="198604"/>
                  <a:pt x="92765" y="198604"/>
                  <a:pt x="92765" y="141491"/>
                </a:cubicBezTo>
                <a:cubicBezTo>
                  <a:pt x="92765" y="127212"/>
                  <a:pt x="103423" y="116503"/>
                  <a:pt x="117633" y="116503"/>
                </a:cubicBezTo>
                <a:cubicBezTo>
                  <a:pt x="117633" y="116503"/>
                  <a:pt x="117633" y="116503"/>
                  <a:pt x="206449" y="116503"/>
                </a:cubicBezTo>
                <a:close/>
                <a:moveTo>
                  <a:pt x="185531" y="55954"/>
                </a:moveTo>
                <a:cubicBezTo>
                  <a:pt x="185531" y="55954"/>
                  <a:pt x="185531" y="55954"/>
                  <a:pt x="285658" y="55954"/>
                </a:cubicBezTo>
                <a:cubicBezTo>
                  <a:pt x="285658" y="55954"/>
                  <a:pt x="285658" y="55954"/>
                  <a:pt x="285658" y="70159"/>
                </a:cubicBezTo>
                <a:cubicBezTo>
                  <a:pt x="285658" y="80813"/>
                  <a:pt x="282082" y="87915"/>
                  <a:pt x="278506" y="87915"/>
                </a:cubicBezTo>
                <a:cubicBezTo>
                  <a:pt x="278506" y="87915"/>
                  <a:pt x="278506" y="87915"/>
                  <a:pt x="271354" y="87915"/>
                </a:cubicBezTo>
                <a:cubicBezTo>
                  <a:pt x="271354" y="87915"/>
                  <a:pt x="271354" y="87915"/>
                  <a:pt x="271354" y="70159"/>
                </a:cubicBezTo>
                <a:cubicBezTo>
                  <a:pt x="271354" y="70159"/>
                  <a:pt x="271354" y="70159"/>
                  <a:pt x="196258" y="70159"/>
                </a:cubicBezTo>
                <a:lnTo>
                  <a:pt x="181955" y="87915"/>
                </a:lnTo>
                <a:cubicBezTo>
                  <a:pt x="181955" y="87915"/>
                  <a:pt x="181955" y="87915"/>
                  <a:pt x="85403" y="87915"/>
                </a:cubicBezTo>
                <a:cubicBezTo>
                  <a:pt x="78251" y="87915"/>
                  <a:pt x="74675" y="95018"/>
                  <a:pt x="74675" y="102120"/>
                </a:cubicBezTo>
                <a:cubicBezTo>
                  <a:pt x="74675" y="102120"/>
                  <a:pt x="74675" y="102120"/>
                  <a:pt x="74675" y="176696"/>
                </a:cubicBezTo>
                <a:cubicBezTo>
                  <a:pt x="74675" y="176696"/>
                  <a:pt x="74675" y="176696"/>
                  <a:pt x="67523" y="176696"/>
                </a:cubicBezTo>
                <a:cubicBezTo>
                  <a:pt x="63947" y="176696"/>
                  <a:pt x="60371" y="166043"/>
                  <a:pt x="60371" y="155389"/>
                </a:cubicBezTo>
                <a:cubicBezTo>
                  <a:pt x="60371" y="155389"/>
                  <a:pt x="60371" y="155389"/>
                  <a:pt x="60371" y="102120"/>
                </a:cubicBezTo>
                <a:cubicBezTo>
                  <a:pt x="60371" y="87915"/>
                  <a:pt x="71099" y="73710"/>
                  <a:pt x="85403" y="73710"/>
                </a:cubicBezTo>
                <a:cubicBezTo>
                  <a:pt x="85403" y="73710"/>
                  <a:pt x="85403" y="73710"/>
                  <a:pt x="174803" y="73710"/>
                </a:cubicBezTo>
                <a:cubicBezTo>
                  <a:pt x="174803" y="73710"/>
                  <a:pt x="174803" y="73710"/>
                  <a:pt x="185531" y="55954"/>
                </a:cubicBezTo>
                <a:close/>
                <a:moveTo>
                  <a:pt x="49900" y="35525"/>
                </a:moveTo>
                <a:cubicBezTo>
                  <a:pt x="39207" y="35525"/>
                  <a:pt x="32079" y="42630"/>
                  <a:pt x="32079" y="53287"/>
                </a:cubicBezTo>
                <a:cubicBezTo>
                  <a:pt x="32079" y="53287"/>
                  <a:pt x="32079" y="53287"/>
                  <a:pt x="32079" y="198937"/>
                </a:cubicBezTo>
                <a:cubicBezTo>
                  <a:pt x="32079" y="198937"/>
                  <a:pt x="32079" y="198937"/>
                  <a:pt x="128315" y="287748"/>
                </a:cubicBezTo>
                <a:cubicBezTo>
                  <a:pt x="128315" y="287748"/>
                  <a:pt x="128315" y="287748"/>
                  <a:pt x="128315" y="195385"/>
                </a:cubicBezTo>
                <a:cubicBezTo>
                  <a:pt x="128315" y="174070"/>
                  <a:pt x="142572" y="156308"/>
                  <a:pt x="163958" y="156308"/>
                </a:cubicBezTo>
                <a:cubicBezTo>
                  <a:pt x="163958" y="156308"/>
                  <a:pt x="163958" y="156308"/>
                  <a:pt x="352866" y="156308"/>
                </a:cubicBezTo>
                <a:cubicBezTo>
                  <a:pt x="352866" y="156308"/>
                  <a:pt x="352866" y="156308"/>
                  <a:pt x="352866" y="35525"/>
                </a:cubicBezTo>
                <a:cubicBezTo>
                  <a:pt x="352866" y="35525"/>
                  <a:pt x="352866" y="35525"/>
                  <a:pt x="49900" y="35525"/>
                </a:cubicBezTo>
                <a:close/>
                <a:moveTo>
                  <a:pt x="39207" y="0"/>
                </a:moveTo>
                <a:cubicBezTo>
                  <a:pt x="39207" y="0"/>
                  <a:pt x="39207" y="0"/>
                  <a:pt x="377816" y="0"/>
                </a:cubicBezTo>
                <a:lnTo>
                  <a:pt x="377816" y="156308"/>
                </a:lnTo>
                <a:cubicBezTo>
                  <a:pt x="377816" y="156308"/>
                  <a:pt x="377816" y="156308"/>
                  <a:pt x="449102" y="156308"/>
                </a:cubicBezTo>
                <a:cubicBezTo>
                  <a:pt x="449102" y="156308"/>
                  <a:pt x="449102" y="156308"/>
                  <a:pt x="449102" y="468923"/>
                </a:cubicBezTo>
                <a:cubicBezTo>
                  <a:pt x="449102" y="490238"/>
                  <a:pt x="431281" y="508000"/>
                  <a:pt x="409895" y="508000"/>
                </a:cubicBezTo>
                <a:cubicBezTo>
                  <a:pt x="409895" y="508000"/>
                  <a:pt x="409895" y="508000"/>
                  <a:pt x="128315" y="508000"/>
                </a:cubicBezTo>
                <a:cubicBezTo>
                  <a:pt x="128315" y="508000"/>
                  <a:pt x="128315" y="508000"/>
                  <a:pt x="128315" y="458266"/>
                </a:cubicBezTo>
                <a:cubicBezTo>
                  <a:pt x="128315" y="458266"/>
                  <a:pt x="128315" y="458266"/>
                  <a:pt x="74850" y="401427"/>
                </a:cubicBezTo>
                <a:cubicBezTo>
                  <a:pt x="74850" y="401427"/>
                  <a:pt x="74850" y="401427"/>
                  <a:pt x="0" y="401427"/>
                </a:cubicBezTo>
                <a:cubicBezTo>
                  <a:pt x="0" y="401427"/>
                  <a:pt x="0" y="401427"/>
                  <a:pt x="0" y="39077"/>
                </a:cubicBezTo>
                <a:cubicBezTo>
                  <a:pt x="0" y="17762"/>
                  <a:pt x="17822" y="0"/>
                  <a:pt x="392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875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椭圆 75"/>
          <p:cNvSpPr/>
          <p:nvPr>
            <p:custDataLst>
              <p:tags r:id="rId17"/>
            </p:custDataLst>
          </p:nvPr>
        </p:nvSpPr>
        <p:spPr>
          <a:xfrm>
            <a:off x="3387160" y="4097847"/>
            <a:ext cx="1116289" cy="1116289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椭圆 76"/>
          <p:cNvSpPr/>
          <p:nvPr>
            <p:custDataLst>
              <p:tags r:id="rId18"/>
            </p:custDataLst>
          </p:nvPr>
        </p:nvSpPr>
        <p:spPr>
          <a:xfrm>
            <a:off x="3481661" y="4191504"/>
            <a:ext cx="928132" cy="92813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椭圆 77"/>
          <p:cNvSpPr/>
          <p:nvPr>
            <p:custDataLst>
              <p:tags r:id="rId19"/>
            </p:custDataLst>
          </p:nvPr>
        </p:nvSpPr>
        <p:spPr>
          <a:xfrm>
            <a:off x="3589662" y="4300348"/>
            <a:ext cx="711286" cy="7112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任意多边形 78"/>
          <p:cNvSpPr/>
          <p:nvPr>
            <p:custDataLst>
              <p:tags r:id="rId20"/>
            </p:custDataLst>
          </p:nvPr>
        </p:nvSpPr>
        <p:spPr bwMode="auto">
          <a:xfrm>
            <a:off x="3769382" y="4480068"/>
            <a:ext cx="352690" cy="351846"/>
          </a:xfrm>
          <a:custGeom>
            <a:avLst/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875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椭圆 71"/>
          <p:cNvSpPr/>
          <p:nvPr>
            <p:custDataLst>
              <p:tags r:id="rId21"/>
            </p:custDataLst>
          </p:nvPr>
        </p:nvSpPr>
        <p:spPr>
          <a:xfrm>
            <a:off x="1443990" y="2396834"/>
            <a:ext cx="1116289" cy="1116289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椭圆 72"/>
          <p:cNvSpPr/>
          <p:nvPr>
            <p:custDataLst>
              <p:tags r:id="rId22"/>
            </p:custDataLst>
          </p:nvPr>
        </p:nvSpPr>
        <p:spPr>
          <a:xfrm>
            <a:off x="1537647" y="2491335"/>
            <a:ext cx="928132" cy="928132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椭圆 73"/>
          <p:cNvSpPr/>
          <p:nvPr>
            <p:custDataLst>
              <p:tags r:id="rId23"/>
            </p:custDataLst>
          </p:nvPr>
        </p:nvSpPr>
        <p:spPr>
          <a:xfrm>
            <a:off x="1646491" y="2599336"/>
            <a:ext cx="711286" cy="7112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任意多边形 74"/>
          <p:cNvSpPr/>
          <p:nvPr>
            <p:custDataLst>
              <p:tags r:id="rId24"/>
            </p:custDataLst>
          </p:nvPr>
        </p:nvSpPr>
        <p:spPr bwMode="auto">
          <a:xfrm>
            <a:off x="1826212" y="2779056"/>
            <a:ext cx="352690" cy="352690"/>
          </a:xfrm>
          <a:custGeom>
            <a:avLst/>
            <a:gdLst>
              <a:gd name="connsiteX0" fmla="*/ 185778 w 502142"/>
              <a:gd name="connsiteY0" fmla="*/ 245107 h 502347"/>
              <a:gd name="connsiteX1" fmla="*/ 181850 w 502142"/>
              <a:gd name="connsiteY1" fmla="*/ 247726 h 502347"/>
              <a:gd name="connsiteX2" fmla="*/ 196252 w 502142"/>
              <a:gd name="connsiteY2" fmla="*/ 262134 h 502347"/>
              <a:gd name="connsiteX3" fmla="*/ 198871 w 502142"/>
              <a:gd name="connsiteY3" fmla="*/ 259515 h 502347"/>
              <a:gd name="connsiteX4" fmla="*/ 198871 w 502142"/>
              <a:gd name="connsiteY4" fmla="*/ 258205 h 502347"/>
              <a:gd name="connsiteX5" fmla="*/ 197562 w 502142"/>
              <a:gd name="connsiteY5" fmla="*/ 256895 h 502347"/>
              <a:gd name="connsiteX6" fmla="*/ 196252 w 502142"/>
              <a:gd name="connsiteY6" fmla="*/ 255585 h 502347"/>
              <a:gd name="connsiteX7" fmla="*/ 187087 w 502142"/>
              <a:gd name="connsiteY7" fmla="*/ 245107 h 502347"/>
              <a:gd name="connsiteX8" fmla="*/ 185778 w 502142"/>
              <a:gd name="connsiteY8" fmla="*/ 245107 h 502347"/>
              <a:gd name="connsiteX9" fmla="*/ 300657 w 502142"/>
              <a:gd name="connsiteY9" fmla="*/ 124890 h 502347"/>
              <a:gd name="connsiteX10" fmla="*/ 333369 w 502142"/>
              <a:gd name="connsiteY10" fmla="*/ 157500 h 502347"/>
              <a:gd name="connsiteX11" fmla="*/ 300657 w 502142"/>
              <a:gd name="connsiteY11" fmla="*/ 191414 h 502347"/>
              <a:gd name="connsiteX12" fmla="*/ 267945 w 502142"/>
              <a:gd name="connsiteY12" fmla="*/ 157500 h 502347"/>
              <a:gd name="connsiteX13" fmla="*/ 300657 w 502142"/>
              <a:gd name="connsiteY13" fmla="*/ 124890 h 502347"/>
              <a:gd name="connsiteX14" fmla="*/ 251242 w 502142"/>
              <a:gd name="connsiteY14" fmla="*/ 83999 h 502347"/>
              <a:gd name="connsiteX15" fmla="*/ 180541 w 502142"/>
              <a:gd name="connsiteY15" fmla="*/ 99717 h 502347"/>
              <a:gd name="connsiteX16" fmla="*/ 99366 w 502142"/>
              <a:gd name="connsiteY16" fmla="*/ 321076 h 502347"/>
              <a:gd name="connsiteX17" fmla="*/ 251242 w 502142"/>
              <a:gd name="connsiteY17" fmla="*/ 419313 h 502347"/>
              <a:gd name="connsiteX18" fmla="*/ 268263 w 502142"/>
              <a:gd name="connsiteY18" fmla="*/ 418003 h 502347"/>
              <a:gd name="connsiteX19" fmla="*/ 264335 w 502142"/>
              <a:gd name="connsiteY19" fmla="*/ 418003 h 502347"/>
              <a:gd name="connsiteX20" fmla="*/ 253861 w 502142"/>
              <a:gd name="connsiteY20" fmla="*/ 399665 h 502347"/>
              <a:gd name="connsiteX21" fmla="*/ 270881 w 502142"/>
              <a:gd name="connsiteY21" fmla="*/ 336794 h 502347"/>
              <a:gd name="connsiteX22" fmla="*/ 251242 w 502142"/>
              <a:gd name="connsiteY22" fmla="*/ 307978 h 502347"/>
              <a:gd name="connsiteX23" fmla="*/ 247314 w 502142"/>
              <a:gd name="connsiteY23" fmla="*/ 306668 h 502347"/>
              <a:gd name="connsiteX24" fmla="*/ 236840 w 502142"/>
              <a:gd name="connsiteY24" fmla="*/ 335484 h 502347"/>
              <a:gd name="connsiteX25" fmla="*/ 222438 w 502142"/>
              <a:gd name="connsiteY25" fmla="*/ 345963 h 502347"/>
              <a:gd name="connsiteX26" fmla="*/ 173995 w 502142"/>
              <a:gd name="connsiteY26" fmla="*/ 348582 h 502347"/>
              <a:gd name="connsiteX27" fmla="*/ 158283 w 502142"/>
              <a:gd name="connsiteY27" fmla="*/ 334174 h 502347"/>
              <a:gd name="connsiteX28" fmla="*/ 172685 w 502142"/>
              <a:gd name="connsiteY28" fmla="*/ 318457 h 502347"/>
              <a:gd name="connsiteX29" fmla="*/ 211964 w 502142"/>
              <a:gd name="connsiteY29" fmla="*/ 315837 h 502347"/>
              <a:gd name="connsiteX30" fmla="*/ 223747 w 502142"/>
              <a:gd name="connsiteY30" fmla="*/ 283092 h 502347"/>
              <a:gd name="connsiteX31" fmla="*/ 225056 w 502142"/>
              <a:gd name="connsiteY31" fmla="*/ 272613 h 502347"/>
              <a:gd name="connsiteX32" fmla="*/ 242077 w 502142"/>
              <a:gd name="connsiteY32" fmla="*/ 217601 h 502347"/>
              <a:gd name="connsiteX33" fmla="*/ 234221 w 502142"/>
              <a:gd name="connsiteY33" fmla="*/ 221530 h 502347"/>
              <a:gd name="connsiteX34" fmla="*/ 211964 w 502142"/>
              <a:gd name="connsiteY34" fmla="*/ 247726 h 502347"/>
              <a:gd name="connsiteX35" fmla="*/ 201489 w 502142"/>
              <a:gd name="connsiteY35" fmla="*/ 256895 h 502347"/>
              <a:gd name="connsiteX36" fmla="*/ 201489 w 502142"/>
              <a:gd name="connsiteY36" fmla="*/ 262134 h 502347"/>
              <a:gd name="connsiteX37" fmla="*/ 197562 w 502142"/>
              <a:gd name="connsiteY37" fmla="*/ 264754 h 502347"/>
              <a:gd name="connsiteX38" fmla="*/ 211964 w 502142"/>
              <a:gd name="connsiteY38" fmla="*/ 279162 h 502347"/>
              <a:gd name="connsiteX39" fmla="*/ 175304 w 502142"/>
              <a:gd name="connsiteY39" fmla="*/ 311908 h 502347"/>
              <a:gd name="connsiteX40" fmla="*/ 130788 w 502142"/>
              <a:gd name="connsiteY40" fmla="*/ 264754 h 502347"/>
              <a:gd name="connsiteX41" fmla="*/ 166139 w 502142"/>
              <a:gd name="connsiteY41" fmla="*/ 230699 h 502347"/>
              <a:gd name="connsiteX42" fmla="*/ 179232 w 502142"/>
              <a:gd name="connsiteY42" fmla="*/ 245107 h 502347"/>
              <a:gd name="connsiteX43" fmla="*/ 183159 w 502142"/>
              <a:gd name="connsiteY43" fmla="*/ 242487 h 502347"/>
              <a:gd name="connsiteX44" fmla="*/ 187087 w 502142"/>
              <a:gd name="connsiteY44" fmla="*/ 241177 h 502347"/>
              <a:gd name="connsiteX45" fmla="*/ 187087 w 502142"/>
              <a:gd name="connsiteY45" fmla="*/ 239867 h 502347"/>
              <a:gd name="connsiteX46" fmla="*/ 222438 w 502142"/>
              <a:gd name="connsiteY46" fmla="*/ 199263 h 502347"/>
              <a:gd name="connsiteX47" fmla="*/ 270881 w 502142"/>
              <a:gd name="connsiteY47" fmla="*/ 186165 h 502347"/>
              <a:gd name="connsiteX48" fmla="*/ 276118 w 502142"/>
              <a:gd name="connsiteY48" fmla="*/ 186165 h 502347"/>
              <a:gd name="connsiteX49" fmla="*/ 283974 w 502142"/>
              <a:gd name="connsiteY49" fmla="*/ 187475 h 502347"/>
              <a:gd name="connsiteX50" fmla="*/ 286592 w 502142"/>
              <a:gd name="connsiteY50" fmla="*/ 188785 h 502347"/>
              <a:gd name="connsiteX51" fmla="*/ 291830 w 502142"/>
              <a:gd name="connsiteY51" fmla="*/ 191404 h 502347"/>
              <a:gd name="connsiteX52" fmla="*/ 304922 w 502142"/>
              <a:gd name="connsiteY52" fmla="*/ 208432 h 502347"/>
              <a:gd name="connsiteX53" fmla="*/ 304922 w 502142"/>
              <a:gd name="connsiteY53" fmla="*/ 209742 h 502347"/>
              <a:gd name="connsiteX54" fmla="*/ 321943 w 502142"/>
              <a:gd name="connsiteY54" fmla="*/ 222840 h 502347"/>
              <a:gd name="connsiteX55" fmla="*/ 350747 w 502142"/>
              <a:gd name="connsiteY55" fmla="*/ 218910 h 502347"/>
              <a:gd name="connsiteX56" fmla="*/ 367768 w 502142"/>
              <a:gd name="connsiteY56" fmla="*/ 220220 h 502347"/>
              <a:gd name="connsiteX57" fmla="*/ 366458 w 502142"/>
              <a:gd name="connsiteY57" fmla="*/ 238558 h 502347"/>
              <a:gd name="connsiteX58" fmla="*/ 332417 w 502142"/>
              <a:gd name="connsiteY58" fmla="*/ 250346 h 502347"/>
              <a:gd name="connsiteX59" fmla="*/ 315397 w 502142"/>
              <a:gd name="connsiteY59" fmla="*/ 247726 h 502347"/>
              <a:gd name="connsiteX60" fmla="*/ 298376 w 502142"/>
              <a:gd name="connsiteY60" fmla="*/ 239867 h 502347"/>
              <a:gd name="connsiteX61" fmla="*/ 282665 w 502142"/>
              <a:gd name="connsiteY61" fmla="*/ 290950 h 502347"/>
              <a:gd name="connsiteX62" fmla="*/ 280046 w 502142"/>
              <a:gd name="connsiteY62" fmla="*/ 296190 h 502347"/>
              <a:gd name="connsiteX63" fmla="*/ 299685 w 502142"/>
              <a:gd name="connsiteY63" fmla="*/ 325006 h 502347"/>
              <a:gd name="connsiteX64" fmla="*/ 302304 w 502142"/>
              <a:gd name="connsiteY64" fmla="*/ 336794 h 502347"/>
              <a:gd name="connsiteX65" fmla="*/ 282665 w 502142"/>
              <a:gd name="connsiteY65" fmla="*/ 407524 h 502347"/>
              <a:gd name="connsiteX66" fmla="*/ 272190 w 502142"/>
              <a:gd name="connsiteY66" fmla="*/ 418003 h 502347"/>
              <a:gd name="connsiteX67" fmla="*/ 320634 w 502142"/>
              <a:gd name="connsiteY67" fmla="*/ 403595 h 502347"/>
              <a:gd name="connsiteX68" fmla="*/ 403118 w 502142"/>
              <a:gd name="connsiteY68" fmla="*/ 180926 h 502347"/>
              <a:gd name="connsiteX69" fmla="*/ 251242 w 502142"/>
              <a:gd name="connsiteY69" fmla="*/ 83999 h 502347"/>
              <a:gd name="connsiteX70" fmla="*/ 324562 w 502142"/>
              <a:gd name="connsiteY70" fmla="*/ 1480 h 502347"/>
              <a:gd name="connsiteX71" fmla="*/ 357294 w 502142"/>
              <a:gd name="connsiteY71" fmla="*/ 14579 h 502347"/>
              <a:gd name="connsiteX72" fmla="*/ 376933 w 502142"/>
              <a:gd name="connsiteY72" fmla="*/ 56493 h 502347"/>
              <a:gd name="connsiteX73" fmla="*/ 366458 w 502142"/>
              <a:gd name="connsiteY73" fmla="*/ 82689 h 502347"/>
              <a:gd name="connsiteX74" fmla="*/ 410974 w 502142"/>
              <a:gd name="connsiteY74" fmla="*/ 123294 h 502347"/>
              <a:gd name="connsiteX75" fmla="*/ 435850 w 502142"/>
              <a:gd name="connsiteY75" fmla="*/ 110195 h 502347"/>
              <a:gd name="connsiteX76" fmla="*/ 479056 w 502142"/>
              <a:gd name="connsiteY76" fmla="*/ 127223 h 502347"/>
              <a:gd name="connsiteX77" fmla="*/ 493458 w 502142"/>
              <a:gd name="connsiteY77" fmla="*/ 159969 h 502347"/>
              <a:gd name="connsiteX78" fmla="*/ 477747 w 502142"/>
              <a:gd name="connsiteY78" fmla="*/ 201883 h 502347"/>
              <a:gd name="connsiteX79" fmla="*/ 452871 w 502142"/>
              <a:gd name="connsiteY79" fmla="*/ 213671 h 502347"/>
              <a:gd name="connsiteX80" fmla="*/ 454180 w 502142"/>
              <a:gd name="connsiteY80" fmla="*/ 272613 h 502347"/>
              <a:gd name="connsiteX81" fmla="*/ 481675 w 502142"/>
              <a:gd name="connsiteY81" fmla="*/ 283092 h 502347"/>
              <a:gd name="connsiteX82" fmla="*/ 500005 w 502142"/>
              <a:gd name="connsiteY82" fmla="*/ 323696 h 502347"/>
              <a:gd name="connsiteX83" fmla="*/ 488221 w 502142"/>
              <a:gd name="connsiteY83" fmla="*/ 357751 h 502347"/>
              <a:gd name="connsiteX84" fmla="*/ 471201 w 502142"/>
              <a:gd name="connsiteY84" fmla="*/ 376089 h 502347"/>
              <a:gd name="connsiteX85" fmla="*/ 446324 w 502142"/>
              <a:gd name="connsiteY85" fmla="*/ 377399 h 502347"/>
              <a:gd name="connsiteX86" fmla="*/ 420139 w 502142"/>
              <a:gd name="connsiteY86" fmla="*/ 366920 h 502347"/>
              <a:gd name="connsiteX87" fmla="*/ 379551 w 502142"/>
              <a:gd name="connsiteY87" fmla="*/ 410144 h 502347"/>
              <a:gd name="connsiteX88" fmla="*/ 391335 w 502142"/>
              <a:gd name="connsiteY88" fmla="*/ 436340 h 502347"/>
              <a:gd name="connsiteX89" fmla="*/ 375623 w 502142"/>
              <a:gd name="connsiteY89" fmla="*/ 479564 h 502347"/>
              <a:gd name="connsiteX90" fmla="*/ 342891 w 502142"/>
              <a:gd name="connsiteY90" fmla="*/ 493972 h 502347"/>
              <a:gd name="connsiteX91" fmla="*/ 300995 w 502142"/>
              <a:gd name="connsiteY91" fmla="*/ 478255 h 502347"/>
              <a:gd name="connsiteX92" fmla="*/ 289211 w 502142"/>
              <a:gd name="connsiteY92" fmla="*/ 453368 h 502347"/>
              <a:gd name="connsiteX93" fmla="*/ 228984 w 502142"/>
              <a:gd name="connsiteY93" fmla="*/ 454678 h 502347"/>
              <a:gd name="connsiteX94" fmla="*/ 219819 w 502142"/>
              <a:gd name="connsiteY94" fmla="*/ 482184 h 502347"/>
              <a:gd name="connsiteX95" fmla="*/ 202799 w 502142"/>
              <a:gd name="connsiteY95" fmla="*/ 499212 h 502347"/>
              <a:gd name="connsiteX96" fmla="*/ 177922 w 502142"/>
              <a:gd name="connsiteY96" fmla="*/ 500522 h 502347"/>
              <a:gd name="connsiteX97" fmla="*/ 143881 w 502142"/>
              <a:gd name="connsiteY97" fmla="*/ 488733 h 502347"/>
              <a:gd name="connsiteX98" fmla="*/ 126861 w 502142"/>
              <a:gd name="connsiteY98" fmla="*/ 471705 h 502347"/>
              <a:gd name="connsiteX99" fmla="*/ 125551 w 502142"/>
              <a:gd name="connsiteY99" fmla="*/ 446819 h 502347"/>
              <a:gd name="connsiteX100" fmla="*/ 134716 w 502142"/>
              <a:gd name="connsiteY100" fmla="*/ 420623 h 502347"/>
              <a:gd name="connsiteX101" fmla="*/ 91510 w 502142"/>
              <a:gd name="connsiteY101" fmla="*/ 380018 h 502347"/>
              <a:gd name="connsiteX102" fmla="*/ 66634 w 502142"/>
              <a:gd name="connsiteY102" fmla="*/ 391807 h 502347"/>
              <a:gd name="connsiteX103" fmla="*/ 23428 w 502142"/>
              <a:gd name="connsiteY103" fmla="*/ 376089 h 502347"/>
              <a:gd name="connsiteX104" fmla="*/ 7716 w 502142"/>
              <a:gd name="connsiteY104" fmla="*/ 343343 h 502347"/>
              <a:gd name="connsiteX105" fmla="*/ 23428 w 502142"/>
              <a:gd name="connsiteY105" fmla="*/ 300119 h 502347"/>
              <a:gd name="connsiteX106" fmla="*/ 49613 w 502142"/>
              <a:gd name="connsiteY106" fmla="*/ 288331 h 502347"/>
              <a:gd name="connsiteX107" fmla="*/ 48304 w 502142"/>
              <a:gd name="connsiteY107" fmla="*/ 229389 h 502347"/>
              <a:gd name="connsiteX108" fmla="*/ 20809 w 502142"/>
              <a:gd name="connsiteY108" fmla="*/ 220220 h 502347"/>
              <a:gd name="connsiteX109" fmla="*/ 2479 w 502142"/>
              <a:gd name="connsiteY109" fmla="*/ 203193 h 502347"/>
              <a:gd name="connsiteX110" fmla="*/ 2479 w 502142"/>
              <a:gd name="connsiteY110" fmla="*/ 178306 h 502347"/>
              <a:gd name="connsiteX111" fmla="*/ 14263 w 502142"/>
              <a:gd name="connsiteY111" fmla="*/ 144251 h 502347"/>
              <a:gd name="connsiteX112" fmla="*/ 56159 w 502142"/>
              <a:gd name="connsiteY112" fmla="*/ 125913 h 502347"/>
              <a:gd name="connsiteX113" fmla="*/ 82345 w 502142"/>
              <a:gd name="connsiteY113" fmla="*/ 135082 h 502347"/>
              <a:gd name="connsiteX114" fmla="*/ 122933 w 502142"/>
              <a:gd name="connsiteY114" fmla="*/ 91858 h 502347"/>
              <a:gd name="connsiteX115" fmla="*/ 111149 w 502142"/>
              <a:gd name="connsiteY115" fmla="*/ 65662 h 502347"/>
              <a:gd name="connsiteX116" fmla="*/ 126861 w 502142"/>
              <a:gd name="connsiteY116" fmla="*/ 23747 h 502347"/>
              <a:gd name="connsiteX117" fmla="*/ 159592 w 502142"/>
              <a:gd name="connsiteY117" fmla="*/ 8029 h 502347"/>
              <a:gd name="connsiteX118" fmla="*/ 201489 w 502142"/>
              <a:gd name="connsiteY118" fmla="*/ 23747 h 502347"/>
              <a:gd name="connsiteX119" fmla="*/ 213273 w 502142"/>
              <a:gd name="connsiteY119" fmla="*/ 49944 h 502347"/>
              <a:gd name="connsiteX120" fmla="*/ 272190 w 502142"/>
              <a:gd name="connsiteY120" fmla="*/ 47324 h 502347"/>
              <a:gd name="connsiteX121" fmla="*/ 282665 w 502142"/>
              <a:gd name="connsiteY121" fmla="*/ 21128 h 502347"/>
              <a:gd name="connsiteX122" fmla="*/ 324562 w 502142"/>
              <a:gd name="connsiteY122" fmla="*/ 1480 h 5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02142" h="502347">
                <a:moveTo>
                  <a:pt x="185778" y="245107"/>
                </a:moveTo>
                <a:cubicBezTo>
                  <a:pt x="185778" y="245107"/>
                  <a:pt x="185778" y="245107"/>
                  <a:pt x="181850" y="247726"/>
                </a:cubicBezTo>
                <a:cubicBezTo>
                  <a:pt x="181850" y="247726"/>
                  <a:pt x="181850" y="247726"/>
                  <a:pt x="196252" y="262134"/>
                </a:cubicBezTo>
                <a:cubicBezTo>
                  <a:pt x="196252" y="262134"/>
                  <a:pt x="196252" y="262134"/>
                  <a:pt x="198871" y="259515"/>
                </a:cubicBezTo>
                <a:cubicBezTo>
                  <a:pt x="198871" y="259515"/>
                  <a:pt x="198871" y="258205"/>
                  <a:pt x="198871" y="258205"/>
                </a:cubicBezTo>
                <a:cubicBezTo>
                  <a:pt x="198871" y="258205"/>
                  <a:pt x="198871" y="258205"/>
                  <a:pt x="197562" y="256895"/>
                </a:cubicBezTo>
                <a:cubicBezTo>
                  <a:pt x="197562" y="256895"/>
                  <a:pt x="196252" y="256895"/>
                  <a:pt x="196252" y="255585"/>
                </a:cubicBezTo>
                <a:cubicBezTo>
                  <a:pt x="191015" y="254275"/>
                  <a:pt x="187087" y="250346"/>
                  <a:pt x="187087" y="245107"/>
                </a:cubicBezTo>
                <a:cubicBezTo>
                  <a:pt x="187087" y="245107"/>
                  <a:pt x="187087" y="245107"/>
                  <a:pt x="185778" y="245107"/>
                </a:cubicBezTo>
                <a:close/>
                <a:moveTo>
                  <a:pt x="300657" y="124890"/>
                </a:moveTo>
                <a:cubicBezTo>
                  <a:pt x="318976" y="124890"/>
                  <a:pt x="333369" y="140543"/>
                  <a:pt x="333369" y="157500"/>
                </a:cubicBezTo>
                <a:cubicBezTo>
                  <a:pt x="333369" y="175761"/>
                  <a:pt x="318976" y="191414"/>
                  <a:pt x="300657" y="191414"/>
                </a:cubicBezTo>
                <a:cubicBezTo>
                  <a:pt x="282339" y="191414"/>
                  <a:pt x="267945" y="175761"/>
                  <a:pt x="267945" y="157500"/>
                </a:cubicBezTo>
                <a:cubicBezTo>
                  <a:pt x="267945" y="140543"/>
                  <a:pt x="282339" y="124890"/>
                  <a:pt x="300657" y="124890"/>
                </a:cubicBezTo>
                <a:close/>
                <a:moveTo>
                  <a:pt x="251242" y="83999"/>
                </a:moveTo>
                <a:cubicBezTo>
                  <a:pt x="226366" y="83999"/>
                  <a:pt x="202799" y="89238"/>
                  <a:pt x="180541" y="99717"/>
                </a:cubicBezTo>
                <a:cubicBezTo>
                  <a:pt x="96747" y="137702"/>
                  <a:pt x="60087" y="237248"/>
                  <a:pt x="99366" y="321076"/>
                </a:cubicBezTo>
                <a:cubicBezTo>
                  <a:pt x="125551" y="381328"/>
                  <a:pt x="185778" y="419313"/>
                  <a:pt x="251242" y="419313"/>
                </a:cubicBezTo>
                <a:cubicBezTo>
                  <a:pt x="256479" y="419313"/>
                  <a:pt x="263025" y="419313"/>
                  <a:pt x="268263" y="418003"/>
                </a:cubicBezTo>
                <a:cubicBezTo>
                  <a:pt x="266953" y="418003"/>
                  <a:pt x="265644" y="418003"/>
                  <a:pt x="264335" y="418003"/>
                </a:cubicBezTo>
                <a:cubicBezTo>
                  <a:pt x="256479" y="415383"/>
                  <a:pt x="252551" y="407524"/>
                  <a:pt x="253861" y="399665"/>
                </a:cubicBezTo>
                <a:cubicBezTo>
                  <a:pt x="253861" y="399665"/>
                  <a:pt x="253861" y="399665"/>
                  <a:pt x="270881" y="336794"/>
                </a:cubicBezTo>
                <a:cubicBezTo>
                  <a:pt x="270881" y="336794"/>
                  <a:pt x="270881" y="336794"/>
                  <a:pt x="251242" y="307978"/>
                </a:cubicBezTo>
                <a:cubicBezTo>
                  <a:pt x="249933" y="307978"/>
                  <a:pt x="248623" y="306668"/>
                  <a:pt x="247314" y="306668"/>
                </a:cubicBezTo>
                <a:cubicBezTo>
                  <a:pt x="247314" y="306668"/>
                  <a:pt x="247314" y="306668"/>
                  <a:pt x="236840" y="335484"/>
                </a:cubicBezTo>
                <a:cubicBezTo>
                  <a:pt x="234221" y="342033"/>
                  <a:pt x="228984" y="345963"/>
                  <a:pt x="222438" y="345963"/>
                </a:cubicBezTo>
                <a:cubicBezTo>
                  <a:pt x="222438" y="345963"/>
                  <a:pt x="222438" y="345963"/>
                  <a:pt x="173995" y="348582"/>
                </a:cubicBezTo>
                <a:cubicBezTo>
                  <a:pt x="166139" y="348582"/>
                  <a:pt x="159592" y="342033"/>
                  <a:pt x="158283" y="334174"/>
                </a:cubicBezTo>
                <a:cubicBezTo>
                  <a:pt x="158283" y="325006"/>
                  <a:pt x="164830" y="318457"/>
                  <a:pt x="172685" y="318457"/>
                </a:cubicBezTo>
                <a:cubicBezTo>
                  <a:pt x="172685" y="318457"/>
                  <a:pt x="172685" y="318457"/>
                  <a:pt x="211964" y="315837"/>
                </a:cubicBezTo>
                <a:cubicBezTo>
                  <a:pt x="211964" y="315837"/>
                  <a:pt x="211964" y="315837"/>
                  <a:pt x="223747" y="283092"/>
                </a:cubicBezTo>
                <a:cubicBezTo>
                  <a:pt x="223747" y="279162"/>
                  <a:pt x="223747" y="276542"/>
                  <a:pt x="225056" y="272613"/>
                </a:cubicBezTo>
                <a:cubicBezTo>
                  <a:pt x="225056" y="272613"/>
                  <a:pt x="225056" y="272613"/>
                  <a:pt x="242077" y="217601"/>
                </a:cubicBezTo>
                <a:cubicBezTo>
                  <a:pt x="239458" y="218910"/>
                  <a:pt x="236840" y="220220"/>
                  <a:pt x="234221" y="221530"/>
                </a:cubicBezTo>
                <a:cubicBezTo>
                  <a:pt x="222438" y="228079"/>
                  <a:pt x="214582" y="237248"/>
                  <a:pt x="211964" y="247726"/>
                </a:cubicBezTo>
                <a:cubicBezTo>
                  <a:pt x="210654" y="251656"/>
                  <a:pt x="206726" y="255585"/>
                  <a:pt x="201489" y="256895"/>
                </a:cubicBezTo>
                <a:cubicBezTo>
                  <a:pt x="202799" y="258205"/>
                  <a:pt x="202799" y="260825"/>
                  <a:pt x="201489" y="262134"/>
                </a:cubicBezTo>
                <a:cubicBezTo>
                  <a:pt x="201489" y="262134"/>
                  <a:pt x="201489" y="262134"/>
                  <a:pt x="197562" y="264754"/>
                </a:cubicBezTo>
                <a:cubicBezTo>
                  <a:pt x="197562" y="264754"/>
                  <a:pt x="197562" y="264754"/>
                  <a:pt x="211964" y="279162"/>
                </a:cubicBezTo>
                <a:cubicBezTo>
                  <a:pt x="211964" y="279162"/>
                  <a:pt x="211964" y="279162"/>
                  <a:pt x="175304" y="311908"/>
                </a:cubicBezTo>
                <a:cubicBezTo>
                  <a:pt x="175304" y="311908"/>
                  <a:pt x="175304" y="311908"/>
                  <a:pt x="130788" y="264754"/>
                </a:cubicBezTo>
                <a:cubicBezTo>
                  <a:pt x="130788" y="264754"/>
                  <a:pt x="130788" y="264754"/>
                  <a:pt x="166139" y="230699"/>
                </a:cubicBezTo>
                <a:cubicBezTo>
                  <a:pt x="166139" y="230699"/>
                  <a:pt x="166139" y="230699"/>
                  <a:pt x="179232" y="245107"/>
                </a:cubicBezTo>
                <a:cubicBezTo>
                  <a:pt x="179232" y="245107"/>
                  <a:pt x="179232" y="245107"/>
                  <a:pt x="183159" y="242487"/>
                </a:cubicBezTo>
                <a:cubicBezTo>
                  <a:pt x="184469" y="241177"/>
                  <a:pt x="185778" y="241177"/>
                  <a:pt x="187087" y="241177"/>
                </a:cubicBezTo>
                <a:cubicBezTo>
                  <a:pt x="187087" y="241177"/>
                  <a:pt x="187087" y="241177"/>
                  <a:pt x="187087" y="239867"/>
                </a:cubicBezTo>
                <a:cubicBezTo>
                  <a:pt x="191015" y="224150"/>
                  <a:pt x="204108" y="209742"/>
                  <a:pt x="222438" y="199263"/>
                </a:cubicBezTo>
                <a:cubicBezTo>
                  <a:pt x="238149" y="190094"/>
                  <a:pt x="255170" y="186165"/>
                  <a:pt x="270881" y="186165"/>
                </a:cubicBezTo>
                <a:cubicBezTo>
                  <a:pt x="273500" y="186165"/>
                  <a:pt x="274809" y="186165"/>
                  <a:pt x="276118" y="186165"/>
                </a:cubicBezTo>
                <a:cubicBezTo>
                  <a:pt x="276118" y="186165"/>
                  <a:pt x="280046" y="187475"/>
                  <a:pt x="283974" y="187475"/>
                </a:cubicBezTo>
                <a:cubicBezTo>
                  <a:pt x="285283" y="188785"/>
                  <a:pt x="285283" y="188785"/>
                  <a:pt x="286592" y="188785"/>
                </a:cubicBezTo>
                <a:cubicBezTo>
                  <a:pt x="287902" y="190094"/>
                  <a:pt x="289211" y="190094"/>
                  <a:pt x="291830" y="191404"/>
                </a:cubicBezTo>
                <a:cubicBezTo>
                  <a:pt x="297067" y="195334"/>
                  <a:pt x="302304" y="201883"/>
                  <a:pt x="304922" y="208432"/>
                </a:cubicBezTo>
                <a:cubicBezTo>
                  <a:pt x="304922" y="208432"/>
                  <a:pt x="304922" y="209742"/>
                  <a:pt x="304922" y="209742"/>
                </a:cubicBezTo>
                <a:cubicBezTo>
                  <a:pt x="307541" y="214981"/>
                  <a:pt x="312778" y="220220"/>
                  <a:pt x="321943" y="222840"/>
                </a:cubicBezTo>
                <a:cubicBezTo>
                  <a:pt x="332417" y="225459"/>
                  <a:pt x="344201" y="224150"/>
                  <a:pt x="350747" y="218910"/>
                </a:cubicBezTo>
                <a:cubicBezTo>
                  <a:pt x="355984" y="214981"/>
                  <a:pt x="363840" y="214981"/>
                  <a:pt x="367768" y="220220"/>
                </a:cubicBezTo>
                <a:cubicBezTo>
                  <a:pt x="373005" y="225459"/>
                  <a:pt x="371696" y="233318"/>
                  <a:pt x="366458" y="238558"/>
                </a:cubicBezTo>
                <a:cubicBezTo>
                  <a:pt x="358603" y="246417"/>
                  <a:pt x="345510" y="250346"/>
                  <a:pt x="332417" y="250346"/>
                </a:cubicBezTo>
                <a:cubicBezTo>
                  <a:pt x="327180" y="250346"/>
                  <a:pt x="320634" y="249036"/>
                  <a:pt x="315397" y="247726"/>
                </a:cubicBezTo>
                <a:cubicBezTo>
                  <a:pt x="308850" y="245107"/>
                  <a:pt x="303613" y="243797"/>
                  <a:pt x="298376" y="239867"/>
                </a:cubicBezTo>
                <a:cubicBezTo>
                  <a:pt x="298376" y="239867"/>
                  <a:pt x="298376" y="239867"/>
                  <a:pt x="282665" y="290950"/>
                </a:cubicBezTo>
                <a:cubicBezTo>
                  <a:pt x="281355" y="293570"/>
                  <a:pt x="281355" y="294880"/>
                  <a:pt x="280046" y="296190"/>
                </a:cubicBezTo>
                <a:cubicBezTo>
                  <a:pt x="280046" y="296190"/>
                  <a:pt x="280046" y="296190"/>
                  <a:pt x="299685" y="325006"/>
                </a:cubicBezTo>
                <a:cubicBezTo>
                  <a:pt x="302304" y="328935"/>
                  <a:pt x="303613" y="332865"/>
                  <a:pt x="302304" y="336794"/>
                </a:cubicBezTo>
                <a:cubicBezTo>
                  <a:pt x="302304" y="336794"/>
                  <a:pt x="302304" y="336794"/>
                  <a:pt x="282665" y="407524"/>
                </a:cubicBezTo>
                <a:cubicBezTo>
                  <a:pt x="281355" y="412764"/>
                  <a:pt x="277428" y="416693"/>
                  <a:pt x="272190" y="418003"/>
                </a:cubicBezTo>
                <a:cubicBezTo>
                  <a:pt x="289211" y="415383"/>
                  <a:pt x="304922" y="411454"/>
                  <a:pt x="320634" y="403595"/>
                </a:cubicBezTo>
                <a:cubicBezTo>
                  <a:pt x="405737" y="365610"/>
                  <a:pt x="442397" y="264754"/>
                  <a:pt x="403118" y="180926"/>
                </a:cubicBezTo>
                <a:cubicBezTo>
                  <a:pt x="375623" y="121984"/>
                  <a:pt x="316706" y="83999"/>
                  <a:pt x="251242" y="83999"/>
                </a:cubicBezTo>
                <a:close/>
                <a:moveTo>
                  <a:pt x="324562" y="1480"/>
                </a:moveTo>
                <a:cubicBezTo>
                  <a:pt x="324562" y="1480"/>
                  <a:pt x="324562" y="1480"/>
                  <a:pt x="357294" y="14579"/>
                </a:cubicBezTo>
                <a:cubicBezTo>
                  <a:pt x="374314" y="21128"/>
                  <a:pt x="383479" y="39465"/>
                  <a:pt x="376933" y="56493"/>
                </a:cubicBezTo>
                <a:cubicBezTo>
                  <a:pt x="376933" y="56493"/>
                  <a:pt x="376933" y="56493"/>
                  <a:pt x="366458" y="82689"/>
                </a:cubicBezTo>
                <a:cubicBezTo>
                  <a:pt x="383479" y="93168"/>
                  <a:pt x="397881" y="107576"/>
                  <a:pt x="410974" y="123294"/>
                </a:cubicBezTo>
                <a:cubicBezTo>
                  <a:pt x="410974" y="123294"/>
                  <a:pt x="410974" y="123294"/>
                  <a:pt x="435850" y="110195"/>
                </a:cubicBezTo>
                <a:cubicBezTo>
                  <a:pt x="452871" y="103646"/>
                  <a:pt x="471201" y="110195"/>
                  <a:pt x="479056" y="127223"/>
                </a:cubicBezTo>
                <a:cubicBezTo>
                  <a:pt x="479056" y="127223"/>
                  <a:pt x="479056" y="127223"/>
                  <a:pt x="493458" y="159969"/>
                </a:cubicBezTo>
                <a:cubicBezTo>
                  <a:pt x="501314" y="175686"/>
                  <a:pt x="494768" y="194024"/>
                  <a:pt x="477747" y="201883"/>
                </a:cubicBezTo>
                <a:cubicBezTo>
                  <a:pt x="477747" y="201883"/>
                  <a:pt x="477747" y="201883"/>
                  <a:pt x="452871" y="213671"/>
                </a:cubicBezTo>
                <a:cubicBezTo>
                  <a:pt x="455489" y="233318"/>
                  <a:pt x="456799" y="252966"/>
                  <a:pt x="454180" y="272613"/>
                </a:cubicBezTo>
                <a:cubicBezTo>
                  <a:pt x="454180" y="272613"/>
                  <a:pt x="454180" y="272613"/>
                  <a:pt x="481675" y="283092"/>
                </a:cubicBezTo>
                <a:cubicBezTo>
                  <a:pt x="497386" y="289641"/>
                  <a:pt x="506551" y="307978"/>
                  <a:pt x="500005" y="323696"/>
                </a:cubicBezTo>
                <a:cubicBezTo>
                  <a:pt x="500005" y="323696"/>
                  <a:pt x="500005" y="323696"/>
                  <a:pt x="488221" y="357751"/>
                </a:cubicBezTo>
                <a:cubicBezTo>
                  <a:pt x="485603" y="365610"/>
                  <a:pt x="479056" y="372159"/>
                  <a:pt x="471201" y="376089"/>
                </a:cubicBezTo>
                <a:cubicBezTo>
                  <a:pt x="463345" y="380018"/>
                  <a:pt x="454180" y="380018"/>
                  <a:pt x="446324" y="377399"/>
                </a:cubicBezTo>
                <a:cubicBezTo>
                  <a:pt x="446324" y="377399"/>
                  <a:pt x="446324" y="377399"/>
                  <a:pt x="420139" y="366920"/>
                </a:cubicBezTo>
                <a:cubicBezTo>
                  <a:pt x="408355" y="383948"/>
                  <a:pt x="395263" y="398356"/>
                  <a:pt x="379551" y="410144"/>
                </a:cubicBezTo>
                <a:cubicBezTo>
                  <a:pt x="379551" y="410144"/>
                  <a:pt x="379551" y="410144"/>
                  <a:pt x="391335" y="436340"/>
                </a:cubicBezTo>
                <a:cubicBezTo>
                  <a:pt x="399190" y="452058"/>
                  <a:pt x="392644" y="471705"/>
                  <a:pt x="375623" y="479564"/>
                </a:cubicBezTo>
                <a:cubicBezTo>
                  <a:pt x="375623" y="479564"/>
                  <a:pt x="375623" y="479564"/>
                  <a:pt x="342891" y="493972"/>
                </a:cubicBezTo>
                <a:cubicBezTo>
                  <a:pt x="327180" y="501831"/>
                  <a:pt x="307541" y="495282"/>
                  <a:pt x="300995" y="478255"/>
                </a:cubicBezTo>
                <a:cubicBezTo>
                  <a:pt x="300995" y="478255"/>
                  <a:pt x="300995" y="478255"/>
                  <a:pt x="289211" y="453368"/>
                </a:cubicBezTo>
                <a:cubicBezTo>
                  <a:pt x="268263" y="455988"/>
                  <a:pt x="248623" y="457297"/>
                  <a:pt x="228984" y="454678"/>
                </a:cubicBezTo>
                <a:cubicBezTo>
                  <a:pt x="228984" y="454678"/>
                  <a:pt x="228984" y="454678"/>
                  <a:pt x="219819" y="482184"/>
                </a:cubicBezTo>
                <a:cubicBezTo>
                  <a:pt x="217201" y="490043"/>
                  <a:pt x="210654" y="496592"/>
                  <a:pt x="202799" y="499212"/>
                </a:cubicBezTo>
                <a:cubicBezTo>
                  <a:pt x="194943" y="503141"/>
                  <a:pt x="185778" y="503141"/>
                  <a:pt x="177922" y="500522"/>
                </a:cubicBezTo>
                <a:cubicBezTo>
                  <a:pt x="177922" y="500522"/>
                  <a:pt x="177922" y="500522"/>
                  <a:pt x="143881" y="488733"/>
                </a:cubicBezTo>
                <a:cubicBezTo>
                  <a:pt x="136025" y="484804"/>
                  <a:pt x="129479" y="479564"/>
                  <a:pt x="126861" y="471705"/>
                </a:cubicBezTo>
                <a:cubicBezTo>
                  <a:pt x="122933" y="463847"/>
                  <a:pt x="122933" y="454678"/>
                  <a:pt x="125551" y="446819"/>
                </a:cubicBezTo>
                <a:cubicBezTo>
                  <a:pt x="125551" y="446819"/>
                  <a:pt x="125551" y="446819"/>
                  <a:pt x="134716" y="420623"/>
                </a:cubicBezTo>
                <a:cubicBezTo>
                  <a:pt x="119005" y="408834"/>
                  <a:pt x="104603" y="395736"/>
                  <a:pt x="91510" y="380018"/>
                </a:cubicBezTo>
                <a:cubicBezTo>
                  <a:pt x="91510" y="380018"/>
                  <a:pt x="91510" y="380018"/>
                  <a:pt x="66634" y="391807"/>
                </a:cubicBezTo>
                <a:cubicBezTo>
                  <a:pt x="49613" y="399665"/>
                  <a:pt x="31283" y="391807"/>
                  <a:pt x="23428" y="376089"/>
                </a:cubicBezTo>
                <a:cubicBezTo>
                  <a:pt x="23428" y="376089"/>
                  <a:pt x="23428" y="376089"/>
                  <a:pt x="7716" y="343343"/>
                </a:cubicBezTo>
                <a:cubicBezTo>
                  <a:pt x="1170" y="327625"/>
                  <a:pt x="7716" y="307978"/>
                  <a:pt x="23428" y="300119"/>
                </a:cubicBezTo>
                <a:cubicBezTo>
                  <a:pt x="23428" y="300119"/>
                  <a:pt x="23428" y="300119"/>
                  <a:pt x="49613" y="288331"/>
                </a:cubicBezTo>
                <a:cubicBezTo>
                  <a:pt x="45685" y="268684"/>
                  <a:pt x="45685" y="249036"/>
                  <a:pt x="48304" y="229389"/>
                </a:cubicBezTo>
                <a:cubicBezTo>
                  <a:pt x="48304" y="229389"/>
                  <a:pt x="48304" y="229389"/>
                  <a:pt x="20809" y="220220"/>
                </a:cubicBezTo>
                <a:cubicBezTo>
                  <a:pt x="12953" y="216291"/>
                  <a:pt x="6407" y="211051"/>
                  <a:pt x="2479" y="203193"/>
                </a:cubicBezTo>
                <a:cubicBezTo>
                  <a:pt x="-139" y="195334"/>
                  <a:pt x="-1449" y="186165"/>
                  <a:pt x="2479" y="178306"/>
                </a:cubicBezTo>
                <a:cubicBezTo>
                  <a:pt x="2479" y="178306"/>
                  <a:pt x="2479" y="178306"/>
                  <a:pt x="14263" y="144251"/>
                </a:cubicBezTo>
                <a:cubicBezTo>
                  <a:pt x="20809" y="128533"/>
                  <a:pt x="39139" y="119364"/>
                  <a:pt x="56159" y="125913"/>
                </a:cubicBezTo>
                <a:cubicBezTo>
                  <a:pt x="56159" y="125913"/>
                  <a:pt x="56159" y="125913"/>
                  <a:pt x="82345" y="135082"/>
                </a:cubicBezTo>
                <a:cubicBezTo>
                  <a:pt x="92819" y="119364"/>
                  <a:pt x="107221" y="104956"/>
                  <a:pt x="122933" y="91858"/>
                </a:cubicBezTo>
                <a:cubicBezTo>
                  <a:pt x="122933" y="91858"/>
                  <a:pt x="122933" y="91858"/>
                  <a:pt x="111149" y="65662"/>
                </a:cubicBezTo>
                <a:cubicBezTo>
                  <a:pt x="103294" y="49944"/>
                  <a:pt x="109840" y="30296"/>
                  <a:pt x="126861" y="23747"/>
                </a:cubicBezTo>
                <a:cubicBezTo>
                  <a:pt x="126861" y="23747"/>
                  <a:pt x="126861" y="23747"/>
                  <a:pt x="159592" y="8029"/>
                </a:cubicBezTo>
                <a:cubicBezTo>
                  <a:pt x="175304" y="1480"/>
                  <a:pt x="194943" y="8029"/>
                  <a:pt x="201489" y="23747"/>
                </a:cubicBezTo>
                <a:cubicBezTo>
                  <a:pt x="201489" y="23747"/>
                  <a:pt x="201489" y="23747"/>
                  <a:pt x="213273" y="49944"/>
                </a:cubicBezTo>
                <a:cubicBezTo>
                  <a:pt x="232912" y="46014"/>
                  <a:pt x="253861" y="46014"/>
                  <a:pt x="272190" y="47324"/>
                </a:cubicBezTo>
                <a:cubicBezTo>
                  <a:pt x="272190" y="47324"/>
                  <a:pt x="272190" y="47324"/>
                  <a:pt x="282665" y="21128"/>
                </a:cubicBezTo>
                <a:cubicBezTo>
                  <a:pt x="289211" y="5410"/>
                  <a:pt x="307541" y="-3759"/>
                  <a:pt x="324562" y="14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875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" name="文本框 107"/>
          <p:cNvSpPr txBox="1"/>
          <p:nvPr>
            <p:custDataLst>
              <p:tags r:id="rId25"/>
            </p:custDataLst>
          </p:nvPr>
        </p:nvSpPr>
        <p:spPr>
          <a:xfrm flipH="1">
            <a:off x="8300352" y="2738556"/>
            <a:ext cx="2470518" cy="693568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 lnSpcReduction="10000"/>
          </a:bodyPr>
          <a:p>
            <a:pPr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压力高于650米水柱</a:t>
            </a:r>
            <a:endParaRPr lang="zh-CN" altLang="en-US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矩形 108"/>
          <p:cNvSpPr/>
          <p:nvPr>
            <p:custDataLst>
              <p:tags r:id="rId26"/>
            </p:custDataLst>
          </p:nvPr>
        </p:nvSpPr>
        <p:spPr>
          <a:xfrm flipH="1">
            <a:off x="8300352" y="2190958"/>
            <a:ext cx="2470518" cy="507097"/>
          </a:xfrm>
          <a:prstGeom prst="rect">
            <a:avLst/>
          </a:prstGeom>
        </p:spPr>
        <p:txBody>
          <a:bodyPr wrap="square" lIns="91440" tIns="45720" rIns="91440" bIns="0" anchor="ctr">
            <a:normAutofit lnSpcReduction="10000"/>
          </a:bodyPr>
          <a:p>
            <a:pPr lvl="0" defTabSz="913765">
              <a:lnSpc>
                <a:spcPct val="120000"/>
              </a:lnSpc>
              <a:spcBef>
                <a:spcPct val="0"/>
              </a:spcBef>
            </a:pPr>
            <a:r>
              <a:rPr lang="en-US" altLang="zh-CN" sz="2200" b="1" spc="3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高压泵</a:t>
            </a:r>
            <a:endParaRPr lang="en-US" altLang="zh-CN" sz="2200" b="1" spc="3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文本框 110"/>
          <p:cNvSpPr txBox="1"/>
          <p:nvPr>
            <p:custDataLst>
              <p:tags r:id="rId27"/>
            </p:custDataLst>
          </p:nvPr>
        </p:nvSpPr>
        <p:spPr>
          <a:xfrm flipH="1">
            <a:off x="4589513" y="4685945"/>
            <a:ext cx="2470518" cy="693568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 lnSpcReduction="10000"/>
          </a:bodyPr>
          <a:p>
            <a:pPr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压力在100-650米水柱之间</a:t>
            </a:r>
            <a:endParaRPr lang="zh-CN" altLang="en-US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矩形 111"/>
          <p:cNvSpPr/>
          <p:nvPr>
            <p:custDataLst>
              <p:tags r:id="rId28"/>
            </p:custDataLst>
          </p:nvPr>
        </p:nvSpPr>
        <p:spPr>
          <a:xfrm flipH="1">
            <a:off x="4589513" y="4138347"/>
            <a:ext cx="2470518" cy="507097"/>
          </a:xfrm>
          <a:prstGeom prst="rect">
            <a:avLst/>
          </a:prstGeom>
        </p:spPr>
        <p:txBody>
          <a:bodyPr wrap="square" lIns="91440" tIns="45720" rIns="91440" bIns="0" anchor="ctr">
            <a:normAutofit lnSpcReduction="10000"/>
          </a:bodyPr>
          <a:p>
            <a:pPr lvl="0" defTabSz="913765">
              <a:lnSpc>
                <a:spcPct val="120000"/>
              </a:lnSpc>
              <a:spcBef>
                <a:spcPct val="0"/>
              </a:spcBef>
            </a:pPr>
            <a:r>
              <a:rPr lang="en-US" altLang="zh-CN" sz="2200" b="1" spc="3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中压泵</a:t>
            </a:r>
            <a:endParaRPr lang="en-US" altLang="zh-CN" sz="2200" b="1" spc="3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文本框 113"/>
          <p:cNvSpPr txBox="1"/>
          <p:nvPr>
            <p:custDataLst>
              <p:tags r:id="rId29"/>
            </p:custDataLst>
          </p:nvPr>
        </p:nvSpPr>
        <p:spPr>
          <a:xfrm flipH="1">
            <a:off x="2645499" y="2804369"/>
            <a:ext cx="2470518" cy="693568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 lnSpcReduction="10000"/>
          </a:bodyPr>
          <a:p>
            <a:pPr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压力低于100米水柱</a:t>
            </a:r>
            <a:endParaRPr lang="zh-CN" altLang="en-US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" name="矩形 114"/>
          <p:cNvSpPr/>
          <p:nvPr>
            <p:custDataLst>
              <p:tags r:id="rId30"/>
            </p:custDataLst>
          </p:nvPr>
        </p:nvSpPr>
        <p:spPr>
          <a:xfrm flipH="1">
            <a:off x="2645499" y="2256771"/>
            <a:ext cx="2470518" cy="507097"/>
          </a:xfrm>
          <a:prstGeom prst="rect">
            <a:avLst/>
          </a:prstGeom>
        </p:spPr>
        <p:txBody>
          <a:bodyPr wrap="square" lIns="91440" tIns="45720" rIns="91440" bIns="0" anchor="ctr">
            <a:normAutofit lnSpcReduction="10000"/>
          </a:bodyPr>
          <a:p>
            <a:pPr lvl="0" defTabSz="913765">
              <a:lnSpc>
                <a:spcPct val="120000"/>
              </a:lnSpc>
              <a:spcBef>
                <a:spcPct val="0"/>
              </a:spcBef>
            </a:pPr>
            <a:r>
              <a:rPr lang="en-US" altLang="zh-CN" sz="2200" b="1" spc="3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低压泵</a:t>
            </a:r>
            <a:endParaRPr lang="en-US" altLang="zh-CN" sz="2200" b="1" spc="3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9" name="Object 901"/>
          <p:cNvSpPr txBox="1"/>
          <p:nvPr>
            <p:custDataLst>
              <p:tags r:id="rId5"/>
            </p:custDataLst>
          </p:nvPr>
        </p:nvSpPr>
        <p:spPr>
          <a:xfrm>
            <a:off x="1676368" y="914389"/>
            <a:ext cx="8839264" cy="739223"/>
          </a:xfrm>
          <a:prstGeom prst="rect">
            <a:avLst/>
          </a:prstGeom>
        </p:spPr>
        <p:txBody>
          <a:bodyPr vert="horz" lIns="63500" tIns="25400" rIns="63500" bIns="25400" rtlCol="0" anchor="b" anchorCtr="0">
            <a:normAutofit fontScale="90000"/>
          </a:bodyPr>
          <a:p>
            <a:pPr algn="ctr" fontAlgn="auto">
              <a:lnSpc>
                <a:spcPct val="100000"/>
              </a:lnSpc>
            </a:pPr>
            <a:r>
              <a:rPr lang="zh-CN" altLang="en-US" sz="4780" b="1" i="0" spc="320" dirty="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离心泵的分类</a:t>
            </a:r>
            <a:endParaRPr lang="zh-CN" altLang="en-US" sz="4780" b="1" i="0" spc="320" dirty="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bject 902"/>
          <p:cNvSpPr txBox="1"/>
          <p:nvPr>
            <p:custDataLst>
              <p:tags r:id="rId6"/>
            </p:custDataLst>
          </p:nvPr>
        </p:nvSpPr>
        <p:spPr>
          <a:xfrm>
            <a:off x="1676368" y="1679012"/>
            <a:ext cx="8839264" cy="454564"/>
          </a:xfrm>
          <a:prstGeom prst="rect">
            <a:avLst/>
          </a:prstGeom>
        </p:spPr>
        <p:txBody>
          <a:bodyPr vert="horz" lIns="63500" tIns="25400" rIns="63500" bIns="25400" rtlCol="0" anchor="t" anchorCtr="0">
            <a:normAutofit/>
          </a:bodyPr>
          <a:p>
            <a:pPr algn="ctr" fontAlgn="auto">
              <a:lnSpc>
                <a:spcPct val="100000"/>
              </a:lnSpc>
            </a:pPr>
            <a:r>
              <a:rPr lang="zh-CN" altLang="en-US" sz="2400" spc="80" dirty="0">
                <a:solidFill>
                  <a:schemeClr val="lt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按使用用途分</a:t>
            </a:r>
            <a:endParaRPr lang="zh-CN" altLang="en-US" sz="2400" spc="80" dirty="0">
              <a:solidFill>
                <a:schemeClr val="lt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457200" y="457200"/>
            <a:ext cx="11277600" cy="5943600"/>
            <a:chOff x="720" y="720"/>
            <a:chExt cx="17760" cy="9360"/>
          </a:xfrm>
        </p:grpSpPr>
        <p:sp>
          <p:nvSpPr>
            <p:cNvPr id="3" name="图形 11"/>
            <p:cNvSpPr/>
            <p:nvPr>
              <p:custDataLst>
                <p:tags r:id="rId8"/>
              </p:custDataLst>
            </p:nvPr>
          </p:nvSpPr>
          <p:spPr>
            <a:xfrm>
              <a:off x="720" y="720"/>
              <a:ext cx="1050" cy="105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图形 11"/>
            <p:cNvSpPr/>
            <p:nvPr>
              <p:custDataLst>
                <p:tags r:id="rId9"/>
              </p:custDataLst>
            </p:nvPr>
          </p:nvSpPr>
          <p:spPr>
            <a:xfrm rot="16200000">
              <a:off x="720" y="9030"/>
              <a:ext cx="1050" cy="105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" name="直接连接符 4"/>
            <p:cNvCxnSpPr/>
            <p:nvPr>
              <p:custDataLst>
                <p:tags r:id="rId10"/>
              </p:custDataLst>
            </p:nvPr>
          </p:nvCxnSpPr>
          <p:spPr>
            <a:xfrm>
              <a:off x="1680" y="720"/>
              <a:ext cx="15840" cy="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6" name="直接连接符 5"/>
            <p:cNvCxnSpPr/>
            <p:nvPr>
              <p:custDataLst>
                <p:tags r:id="rId11"/>
              </p:custDataLst>
            </p:nvPr>
          </p:nvCxnSpPr>
          <p:spPr>
            <a:xfrm>
              <a:off x="1680" y="9840"/>
              <a:ext cx="15840" cy="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7" name="直接连接符 6"/>
            <p:cNvCxnSpPr/>
            <p:nvPr>
              <p:custDataLst>
                <p:tags r:id="rId12"/>
              </p:custDataLst>
            </p:nvPr>
          </p:nvCxnSpPr>
          <p:spPr>
            <a:xfrm>
              <a:off x="720" y="1560"/>
              <a:ext cx="0" cy="784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" name="图形 11"/>
            <p:cNvSpPr/>
            <p:nvPr>
              <p:custDataLst>
                <p:tags r:id="rId13"/>
              </p:custDataLst>
            </p:nvPr>
          </p:nvSpPr>
          <p:spPr>
            <a:xfrm rot="5400000">
              <a:off x="17430" y="720"/>
              <a:ext cx="1050" cy="105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图形 11"/>
            <p:cNvSpPr/>
            <p:nvPr>
              <p:custDataLst>
                <p:tags r:id="rId14"/>
              </p:custDataLst>
            </p:nvPr>
          </p:nvSpPr>
          <p:spPr>
            <a:xfrm rot="10800000">
              <a:off x="17430" y="9030"/>
              <a:ext cx="1050" cy="105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15"/>
              </p:custDataLst>
            </p:nvPr>
          </p:nvCxnSpPr>
          <p:spPr>
            <a:xfrm>
              <a:off x="18480" y="1560"/>
              <a:ext cx="0" cy="784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1" name="图形 11"/>
            <p:cNvSpPr/>
            <p:nvPr>
              <p:custDataLst>
                <p:tags r:id="rId16"/>
              </p:custDataLst>
            </p:nvPr>
          </p:nvSpPr>
          <p:spPr>
            <a:xfrm>
              <a:off x="960" y="960"/>
              <a:ext cx="840" cy="84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图形 11"/>
            <p:cNvSpPr/>
            <p:nvPr>
              <p:custDataLst>
                <p:tags r:id="rId17"/>
              </p:custDataLst>
            </p:nvPr>
          </p:nvSpPr>
          <p:spPr>
            <a:xfrm rot="16200000">
              <a:off x="960" y="9000"/>
              <a:ext cx="840" cy="84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18"/>
              </p:custDataLst>
            </p:nvPr>
          </p:nvCxnSpPr>
          <p:spPr>
            <a:xfrm>
              <a:off x="1680" y="960"/>
              <a:ext cx="15840" cy="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4" name="直接连接符 13"/>
            <p:cNvCxnSpPr/>
            <p:nvPr>
              <p:custDataLst>
                <p:tags r:id="rId19"/>
              </p:custDataLst>
            </p:nvPr>
          </p:nvCxnSpPr>
          <p:spPr>
            <a:xfrm>
              <a:off x="1680" y="10080"/>
              <a:ext cx="15840" cy="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" name="直接连接符 14"/>
            <p:cNvCxnSpPr/>
            <p:nvPr>
              <p:custDataLst>
                <p:tags r:id="rId20"/>
              </p:custDataLst>
            </p:nvPr>
          </p:nvCxnSpPr>
          <p:spPr>
            <a:xfrm>
              <a:off x="960" y="1784"/>
              <a:ext cx="0" cy="744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6" name="图形 11"/>
            <p:cNvSpPr/>
            <p:nvPr>
              <p:custDataLst>
                <p:tags r:id="rId21"/>
              </p:custDataLst>
            </p:nvPr>
          </p:nvSpPr>
          <p:spPr>
            <a:xfrm rot="5400000">
              <a:off x="17400" y="960"/>
              <a:ext cx="840" cy="84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图形 11"/>
            <p:cNvSpPr/>
            <p:nvPr>
              <p:custDataLst>
                <p:tags r:id="rId22"/>
              </p:custDataLst>
            </p:nvPr>
          </p:nvSpPr>
          <p:spPr>
            <a:xfrm rot="10800000">
              <a:off x="17400" y="9000"/>
              <a:ext cx="840" cy="84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23"/>
              </p:custDataLst>
            </p:nvPr>
          </p:nvCxnSpPr>
          <p:spPr>
            <a:xfrm>
              <a:off x="18240" y="1680"/>
              <a:ext cx="0" cy="744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36" name="任意多边形 35"/>
          <p:cNvSpPr/>
          <p:nvPr>
            <p:custDataLst>
              <p:tags r:id="rId24"/>
            </p:custDataLst>
          </p:nvPr>
        </p:nvSpPr>
        <p:spPr>
          <a:xfrm rot="2576247" flipH="1">
            <a:off x="3389034" y="4590715"/>
            <a:ext cx="448853" cy="410446"/>
          </a:xfrm>
          <a:custGeom>
            <a:avLst/>
            <a:gdLst>
              <a:gd name="connsiteX0" fmla="*/ 366385 w 366385"/>
              <a:gd name="connsiteY0" fmla="*/ 0 h 335034"/>
              <a:gd name="connsiteX1" fmla="*/ 337846 w 366385"/>
              <a:gd name="connsiteY1" fmla="*/ 76876 h 335034"/>
              <a:gd name="connsiteX2" fmla="*/ 288879 w 366385"/>
              <a:gd name="connsiteY2" fmla="*/ 288098 h 335034"/>
              <a:gd name="connsiteX3" fmla="*/ 284108 w 366385"/>
              <a:gd name="connsiteY3" fmla="*/ 335034 h 335034"/>
              <a:gd name="connsiteX4" fmla="*/ 0 w 366385"/>
              <a:gd name="connsiteY4" fmla="*/ 300575 h 335034"/>
              <a:gd name="connsiteX5" fmla="*/ 230794 w 366385"/>
              <a:gd name="connsiteY5" fmla="*/ 0 h 3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85" h="335034">
                <a:moveTo>
                  <a:pt x="366385" y="0"/>
                </a:moveTo>
                <a:lnTo>
                  <a:pt x="337846" y="76876"/>
                </a:lnTo>
                <a:cubicBezTo>
                  <a:pt x="315480" y="146083"/>
                  <a:pt x="299168" y="216762"/>
                  <a:pt x="288879" y="288098"/>
                </a:cubicBezTo>
                <a:lnTo>
                  <a:pt x="284108" y="335034"/>
                </a:lnTo>
                <a:lnTo>
                  <a:pt x="0" y="300575"/>
                </a:lnTo>
                <a:lnTo>
                  <a:pt x="2307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任意多边形 34"/>
          <p:cNvSpPr/>
          <p:nvPr>
            <p:custDataLst>
              <p:tags r:id="rId25"/>
            </p:custDataLst>
          </p:nvPr>
        </p:nvSpPr>
        <p:spPr>
          <a:xfrm rot="19023753">
            <a:off x="2381623" y="4590715"/>
            <a:ext cx="448853" cy="410446"/>
          </a:xfrm>
          <a:custGeom>
            <a:avLst/>
            <a:gdLst>
              <a:gd name="connsiteX0" fmla="*/ 366385 w 366385"/>
              <a:gd name="connsiteY0" fmla="*/ 0 h 335034"/>
              <a:gd name="connsiteX1" fmla="*/ 337846 w 366385"/>
              <a:gd name="connsiteY1" fmla="*/ 76876 h 335034"/>
              <a:gd name="connsiteX2" fmla="*/ 288879 w 366385"/>
              <a:gd name="connsiteY2" fmla="*/ 288098 h 335034"/>
              <a:gd name="connsiteX3" fmla="*/ 284108 w 366385"/>
              <a:gd name="connsiteY3" fmla="*/ 335034 h 335034"/>
              <a:gd name="connsiteX4" fmla="*/ 0 w 366385"/>
              <a:gd name="connsiteY4" fmla="*/ 300575 h 335034"/>
              <a:gd name="connsiteX5" fmla="*/ 230794 w 366385"/>
              <a:gd name="connsiteY5" fmla="*/ 0 h 3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85" h="335034">
                <a:moveTo>
                  <a:pt x="366385" y="0"/>
                </a:moveTo>
                <a:lnTo>
                  <a:pt x="337846" y="76876"/>
                </a:lnTo>
                <a:cubicBezTo>
                  <a:pt x="315480" y="146083"/>
                  <a:pt x="299168" y="216762"/>
                  <a:pt x="288879" y="288098"/>
                </a:cubicBezTo>
                <a:lnTo>
                  <a:pt x="284108" y="335034"/>
                </a:lnTo>
                <a:lnTo>
                  <a:pt x="0" y="300575"/>
                </a:lnTo>
                <a:lnTo>
                  <a:pt x="2307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26"/>
            </p:custDataLst>
          </p:nvPr>
        </p:nvSpPr>
        <p:spPr>
          <a:xfrm>
            <a:off x="2799242" y="2701439"/>
            <a:ext cx="621027" cy="466549"/>
          </a:xfrm>
          <a:custGeom>
            <a:avLst/>
            <a:gdLst>
              <a:gd name="connsiteX0" fmla="*/ 253462 w 506925"/>
              <a:gd name="connsiteY0" fmla="*/ 0 h 380829"/>
              <a:gd name="connsiteX1" fmla="*/ 360131 w 506925"/>
              <a:gd name="connsiteY1" fmla="*/ 88010 h 380829"/>
              <a:gd name="connsiteX2" fmla="*/ 442971 w 506925"/>
              <a:gd name="connsiteY2" fmla="*/ 179157 h 380829"/>
              <a:gd name="connsiteX3" fmla="*/ 506925 w 506925"/>
              <a:gd name="connsiteY3" fmla="*/ 264681 h 380829"/>
              <a:gd name="connsiteX4" fmla="*/ 492936 w 506925"/>
              <a:gd name="connsiteY4" fmla="*/ 281636 h 380829"/>
              <a:gd name="connsiteX5" fmla="*/ 253462 w 506925"/>
              <a:gd name="connsiteY5" fmla="*/ 380829 h 380829"/>
              <a:gd name="connsiteX6" fmla="*/ 13988 w 506925"/>
              <a:gd name="connsiteY6" fmla="*/ 281636 h 380829"/>
              <a:gd name="connsiteX7" fmla="*/ 0 w 506925"/>
              <a:gd name="connsiteY7" fmla="*/ 264682 h 380829"/>
              <a:gd name="connsiteX8" fmla="*/ 63954 w 506925"/>
              <a:gd name="connsiteY8" fmla="*/ 179157 h 380829"/>
              <a:gd name="connsiteX9" fmla="*/ 146794 w 506925"/>
              <a:gd name="connsiteY9" fmla="*/ 88010 h 38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925" h="380829">
                <a:moveTo>
                  <a:pt x="253462" y="0"/>
                </a:moveTo>
                <a:lnTo>
                  <a:pt x="360131" y="88010"/>
                </a:lnTo>
                <a:cubicBezTo>
                  <a:pt x="389165" y="117044"/>
                  <a:pt x="416814" y="147462"/>
                  <a:pt x="442971" y="179157"/>
                </a:cubicBezTo>
                <a:lnTo>
                  <a:pt x="506925" y="264681"/>
                </a:lnTo>
                <a:lnTo>
                  <a:pt x="492936" y="281636"/>
                </a:lnTo>
                <a:cubicBezTo>
                  <a:pt x="431650" y="342923"/>
                  <a:pt x="346983" y="380829"/>
                  <a:pt x="253462" y="380829"/>
                </a:cubicBezTo>
                <a:cubicBezTo>
                  <a:pt x="159942" y="380829"/>
                  <a:pt x="75275" y="342923"/>
                  <a:pt x="13988" y="281636"/>
                </a:cubicBezTo>
                <a:lnTo>
                  <a:pt x="0" y="264682"/>
                </a:lnTo>
                <a:lnTo>
                  <a:pt x="63954" y="179157"/>
                </a:lnTo>
                <a:cubicBezTo>
                  <a:pt x="90111" y="147462"/>
                  <a:pt x="117761" y="117044"/>
                  <a:pt x="146794" y="880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r>
              <a: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27"/>
            </p:custDataLst>
          </p:nvPr>
        </p:nvSpPr>
        <p:spPr>
          <a:xfrm>
            <a:off x="2518529" y="3025697"/>
            <a:ext cx="1182452" cy="1938269"/>
          </a:xfrm>
          <a:custGeom>
            <a:avLst/>
            <a:gdLst>
              <a:gd name="connsiteX0" fmla="*/ 736063 w 965199"/>
              <a:gd name="connsiteY0" fmla="*/ 0 h 1582148"/>
              <a:gd name="connsiteX1" fmla="*/ 745997 w 965199"/>
              <a:gd name="connsiteY1" fmla="*/ 13285 h 1582148"/>
              <a:gd name="connsiteX2" fmla="*/ 965199 w 965199"/>
              <a:gd name="connsiteY2" fmla="*/ 730905 h 1582148"/>
              <a:gd name="connsiteX3" fmla="*/ 672109 w 965199"/>
              <a:gd name="connsiteY3" fmla="*/ 1547336 h 1582148"/>
              <a:gd name="connsiteX4" fmla="*/ 640470 w 965199"/>
              <a:gd name="connsiteY4" fmla="*/ 1582148 h 1582148"/>
              <a:gd name="connsiteX5" fmla="*/ 630901 w 965199"/>
              <a:gd name="connsiteY5" fmla="*/ 1576954 h 1582148"/>
              <a:gd name="connsiteX6" fmla="*/ 482599 w 965199"/>
              <a:gd name="connsiteY6" fmla="*/ 1547013 h 1582148"/>
              <a:gd name="connsiteX7" fmla="*/ 334297 w 965199"/>
              <a:gd name="connsiteY7" fmla="*/ 1576954 h 1582148"/>
              <a:gd name="connsiteX8" fmla="*/ 324730 w 965199"/>
              <a:gd name="connsiteY8" fmla="*/ 1582147 h 1582148"/>
              <a:gd name="connsiteX9" fmla="*/ 293092 w 965199"/>
              <a:gd name="connsiteY9" fmla="*/ 1547336 h 1582148"/>
              <a:gd name="connsiteX10" fmla="*/ 0 w 965199"/>
              <a:gd name="connsiteY10" fmla="*/ 730905 h 1582148"/>
              <a:gd name="connsiteX11" fmla="*/ 219204 w 965199"/>
              <a:gd name="connsiteY11" fmla="*/ 13285 h 1582148"/>
              <a:gd name="connsiteX12" fmla="*/ 229138 w 965199"/>
              <a:gd name="connsiteY12" fmla="*/ 1 h 1582148"/>
              <a:gd name="connsiteX13" fmla="*/ 243126 w 965199"/>
              <a:gd name="connsiteY13" fmla="*/ 16955 h 1582148"/>
              <a:gd name="connsiteX14" fmla="*/ 482600 w 965199"/>
              <a:gd name="connsiteY14" fmla="*/ 116148 h 1582148"/>
              <a:gd name="connsiteX15" fmla="*/ 722074 w 965199"/>
              <a:gd name="connsiteY15" fmla="*/ 16955 h 158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5199" h="1582148">
                <a:moveTo>
                  <a:pt x="736063" y="0"/>
                </a:moveTo>
                <a:lnTo>
                  <a:pt x="745997" y="13285"/>
                </a:lnTo>
                <a:cubicBezTo>
                  <a:pt x="884390" y="218134"/>
                  <a:pt x="965199" y="465083"/>
                  <a:pt x="965199" y="730905"/>
                </a:cubicBezTo>
                <a:cubicBezTo>
                  <a:pt x="965199" y="1041033"/>
                  <a:pt x="855208" y="1325469"/>
                  <a:pt x="672109" y="1547336"/>
                </a:cubicBezTo>
                <a:lnTo>
                  <a:pt x="640470" y="1582148"/>
                </a:lnTo>
                <a:lnTo>
                  <a:pt x="630901" y="1576954"/>
                </a:lnTo>
                <a:cubicBezTo>
                  <a:pt x="585319" y="1557674"/>
                  <a:pt x="535204" y="1547013"/>
                  <a:pt x="482599" y="1547013"/>
                </a:cubicBezTo>
                <a:cubicBezTo>
                  <a:pt x="429994" y="1547013"/>
                  <a:pt x="379879" y="1557674"/>
                  <a:pt x="334297" y="1576954"/>
                </a:cubicBezTo>
                <a:lnTo>
                  <a:pt x="324730" y="1582147"/>
                </a:lnTo>
                <a:lnTo>
                  <a:pt x="293092" y="1547336"/>
                </a:lnTo>
                <a:cubicBezTo>
                  <a:pt x="109991" y="1325469"/>
                  <a:pt x="0" y="1041033"/>
                  <a:pt x="0" y="730905"/>
                </a:cubicBezTo>
                <a:cubicBezTo>
                  <a:pt x="0" y="465083"/>
                  <a:pt x="80810" y="218134"/>
                  <a:pt x="219204" y="13285"/>
                </a:cubicBezTo>
                <a:lnTo>
                  <a:pt x="229138" y="1"/>
                </a:lnTo>
                <a:lnTo>
                  <a:pt x="243126" y="16955"/>
                </a:lnTo>
                <a:cubicBezTo>
                  <a:pt x="304413" y="78242"/>
                  <a:pt x="389080" y="116148"/>
                  <a:pt x="482600" y="116148"/>
                </a:cubicBezTo>
                <a:cubicBezTo>
                  <a:pt x="576121" y="116148"/>
                  <a:pt x="660787" y="78242"/>
                  <a:pt x="722074" y="169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28"/>
            </p:custDataLst>
          </p:nvPr>
        </p:nvCxnSpPr>
        <p:spPr>
          <a:xfrm>
            <a:off x="2992161" y="4963965"/>
            <a:ext cx="0" cy="4781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9"/>
            </p:custDataLst>
          </p:nvPr>
        </p:nvCxnSpPr>
        <p:spPr>
          <a:xfrm>
            <a:off x="3109754" y="5203050"/>
            <a:ext cx="0" cy="4781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30"/>
            </p:custDataLst>
          </p:nvPr>
        </p:nvCxnSpPr>
        <p:spPr>
          <a:xfrm>
            <a:off x="3227349" y="4963965"/>
            <a:ext cx="0" cy="6132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任意多边形 45"/>
          <p:cNvSpPr/>
          <p:nvPr>
            <p:custDataLst>
              <p:tags r:id="rId31"/>
            </p:custDataLst>
          </p:nvPr>
        </p:nvSpPr>
        <p:spPr>
          <a:xfrm rot="2576247" flipH="1">
            <a:off x="6375280" y="4590715"/>
            <a:ext cx="448853" cy="410446"/>
          </a:xfrm>
          <a:custGeom>
            <a:avLst/>
            <a:gdLst>
              <a:gd name="connsiteX0" fmla="*/ 366385 w 366385"/>
              <a:gd name="connsiteY0" fmla="*/ 0 h 335034"/>
              <a:gd name="connsiteX1" fmla="*/ 337846 w 366385"/>
              <a:gd name="connsiteY1" fmla="*/ 76876 h 335034"/>
              <a:gd name="connsiteX2" fmla="*/ 288879 w 366385"/>
              <a:gd name="connsiteY2" fmla="*/ 288098 h 335034"/>
              <a:gd name="connsiteX3" fmla="*/ 284108 w 366385"/>
              <a:gd name="connsiteY3" fmla="*/ 335034 h 335034"/>
              <a:gd name="connsiteX4" fmla="*/ 0 w 366385"/>
              <a:gd name="connsiteY4" fmla="*/ 300575 h 335034"/>
              <a:gd name="connsiteX5" fmla="*/ 230794 w 366385"/>
              <a:gd name="connsiteY5" fmla="*/ 0 h 3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85" h="335034">
                <a:moveTo>
                  <a:pt x="366385" y="0"/>
                </a:moveTo>
                <a:lnTo>
                  <a:pt x="337846" y="76876"/>
                </a:lnTo>
                <a:cubicBezTo>
                  <a:pt x="315480" y="146083"/>
                  <a:pt x="299168" y="216762"/>
                  <a:pt x="288879" y="288098"/>
                </a:cubicBezTo>
                <a:lnTo>
                  <a:pt x="284108" y="335034"/>
                </a:lnTo>
                <a:lnTo>
                  <a:pt x="0" y="300575"/>
                </a:lnTo>
                <a:lnTo>
                  <a:pt x="2307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>
            <p:custDataLst>
              <p:tags r:id="rId32"/>
            </p:custDataLst>
          </p:nvPr>
        </p:nvSpPr>
        <p:spPr>
          <a:xfrm rot="19023753">
            <a:off x="5367869" y="4590715"/>
            <a:ext cx="448853" cy="410446"/>
          </a:xfrm>
          <a:custGeom>
            <a:avLst/>
            <a:gdLst>
              <a:gd name="connsiteX0" fmla="*/ 366385 w 366385"/>
              <a:gd name="connsiteY0" fmla="*/ 0 h 335034"/>
              <a:gd name="connsiteX1" fmla="*/ 337846 w 366385"/>
              <a:gd name="connsiteY1" fmla="*/ 76876 h 335034"/>
              <a:gd name="connsiteX2" fmla="*/ 288879 w 366385"/>
              <a:gd name="connsiteY2" fmla="*/ 288098 h 335034"/>
              <a:gd name="connsiteX3" fmla="*/ 284108 w 366385"/>
              <a:gd name="connsiteY3" fmla="*/ 335034 h 335034"/>
              <a:gd name="connsiteX4" fmla="*/ 0 w 366385"/>
              <a:gd name="connsiteY4" fmla="*/ 300575 h 335034"/>
              <a:gd name="connsiteX5" fmla="*/ 230794 w 366385"/>
              <a:gd name="connsiteY5" fmla="*/ 0 h 3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85" h="335034">
                <a:moveTo>
                  <a:pt x="366385" y="0"/>
                </a:moveTo>
                <a:lnTo>
                  <a:pt x="337846" y="76876"/>
                </a:lnTo>
                <a:cubicBezTo>
                  <a:pt x="315480" y="146083"/>
                  <a:pt x="299168" y="216762"/>
                  <a:pt x="288879" y="288098"/>
                </a:cubicBezTo>
                <a:lnTo>
                  <a:pt x="284108" y="335034"/>
                </a:lnTo>
                <a:lnTo>
                  <a:pt x="0" y="300575"/>
                </a:lnTo>
                <a:lnTo>
                  <a:pt x="2307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任意多边形 47"/>
          <p:cNvSpPr/>
          <p:nvPr>
            <p:custDataLst>
              <p:tags r:id="rId33"/>
            </p:custDataLst>
          </p:nvPr>
        </p:nvSpPr>
        <p:spPr>
          <a:xfrm>
            <a:off x="5785488" y="2701439"/>
            <a:ext cx="621027" cy="466549"/>
          </a:xfrm>
          <a:custGeom>
            <a:avLst/>
            <a:gdLst>
              <a:gd name="connsiteX0" fmla="*/ 253462 w 506925"/>
              <a:gd name="connsiteY0" fmla="*/ 0 h 380829"/>
              <a:gd name="connsiteX1" fmla="*/ 360131 w 506925"/>
              <a:gd name="connsiteY1" fmla="*/ 88010 h 380829"/>
              <a:gd name="connsiteX2" fmla="*/ 442971 w 506925"/>
              <a:gd name="connsiteY2" fmla="*/ 179157 h 380829"/>
              <a:gd name="connsiteX3" fmla="*/ 506925 w 506925"/>
              <a:gd name="connsiteY3" fmla="*/ 264681 h 380829"/>
              <a:gd name="connsiteX4" fmla="*/ 492936 w 506925"/>
              <a:gd name="connsiteY4" fmla="*/ 281636 h 380829"/>
              <a:gd name="connsiteX5" fmla="*/ 253462 w 506925"/>
              <a:gd name="connsiteY5" fmla="*/ 380829 h 380829"/>
              <a:gd name="connsiteX6" fmla="*/ 13988 w 506925"/>
              <a:gd name="connsiteY6" fmla="*/ 281636 h 380829"/>
              <a:gd name="connsiteX7" fmla="*/ 0 w 506925"/>
              <a:gd name="connsiteY7" fmla="*/ 264682 h 380829"/>
              <a:gd name="connsiteX8" fmla="*/ 63954 w 506925"/>
              <a:gd name="connsiteY8" fmla="*/ 179157 h 380829"/>
              <a:gd name="connsiteX9" fmla="*/ 146794 w 506925"/>
              <a:gd name="connsiteY9" fmla="*/ 88010 h 38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925" h="380829">
                <a:moveTo>
                  <a:pt x="253462" y="0"/>
                </a:moveTo>
                <a:lnTo>
                  <a:pt x="360131" y="88010"/>
                </a:lnTo>
                <a:cubicBezTo>
                  <a:pt x="389165" y="117044"/>
                  <a:pt x="416814" y="147462"/>
                  <a:pt x="442971" y="179157"/>
                </a:cubicBezTo>
                <a:lnTo>
                  <a:pt x="506925" y="264681"/>
                </a:lnTo>
                <a:lnTo>
                  <a:pt x="492936" y="281636"/>
                </a:lnTo>
                <a:cubicBezTo>
                  <a:pt x="431650" y="342923"/>
                  <a:pt x="346983" y="380829"/>
                  <a:pt x="253462" y="380829"/>
                </a:cubicBezTo>
                <a:cubicBezTo>
                  <a:pt x="159942" y="380829"/>
                  <a:pt x="75275" y="342923"/>
                  <a:pt x="13988" y="281636"/>
                </a:cubicBezTo>
                <a:lnTo>
                  <a:pt x="0" y="264682"/>
                </a:lnTo>
                <a:lnTo>
                  <a:pt x="63954" y="179157"/>
                </a:lnTo>
                <a:cubicBezTo>
                  <a:pt x="90111" y="147462"/>
                  <a:pt x="117761" y="117044"/>
                  <a:pt x="146794" y="880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r>
              <a: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任意多边形 48"/>
          <p:cNvSpPr/>
          <p:nvPr>
            <p:custDataLst>
              <p:tags r:id="rId34"/>
            </p:custDataLst>
          </p:nvPr>
        </p:nvSpPr>
        <p:spPr>
          <a:xfrm>
            <a:off x="5504775" y="3025697"/>
            <a:ext cx="1182452" cy="1938269"/>
          </a:xfrm>
          <a:custGeom>
            <a:avLst/>
            <a:gdLst>
              <a:gd name="connsiteX0" fmla="*/ 736063 w 965199"/>
              <a:gd name="connsiteY0" fmla="*/ 0 h 1582148"/>
              <a:gd name="connsiteX1" fmla="*/ 745997 w 965199"/>
              <a:gd name="connsiteY1" fmla="*/ 13285 h 1582148"/>
              <a:gd name="connsiteX2" fmla="*/ 965199 w 965199"/>
              <a:gd name="connsiteY2" fmla="*/ 730905 h 1582148"/>
              <a:gd name="connsiteX3" fmla="*/ 672109 w 965199"/>
              <a:gd name="connsiteY3" fmla="*/ 1547336 h 1582148"/>
              <a:gd name="connsiteX4" fmla="*/ 640470 w 965199"/>
              <a:gd name="connsiteY4" fmla="*/ 1582148 h 1582148"/>
              <a:gd name="connsiteX5" fmla="*/ 630901 w 965199"/>
              <a:gd name="connsiteY5" fmla="*/ 1576954 h 1582148"/>
              <a:gd name="connsiteX6" fmla="*/ 482599 w 965199"/>
              <a:gd name="connsiteY6" fmla="*/ 1547013 h 1582148"/>
              <a:gd name="connsiteX7" fmla="*/ 334297 w 965199"/>
              <a:gd name="connsiteY7" fmla="*/ 1576954 h 1582148"/>
              <a:gd name="connsiteX8" fmla="*/ 324730 w 965199"/>
              <a:gd name="connsiteY8" fmla="*/ 1582147 h 1582148"/>
              <a:gd name="connsiteX9" fmla="*/ 293092 w 965199"/>
              <a:gd name="connsiteY9" fmla="*/ 1547336 h 1582148"/>
              <a:gd name="connsiteX10" fmla="*/ 0 w 965199"/>
              <a:gd name="connsiteY10" fmla="*/ 730905 h 1582148"/>
              <a:gd name="connsiteX11" fmla="*/ 219204 w 965199"/>
              <a:gd name="connsiteY11" fmla="*/ 13285 h 1582148"/>
              <a:gd name="connsiteX12" fmla="*/ 229138 w 965199"/>
              <a:gd name="connsiteY12" fmla="*/ 1 h 1582148"/>
              <a:gd name="connsiteX13" fmla="*/ 243126 w 965199"/>
              <a:gd name="connsiteY13" fmla="*/ 16955 h 1582148"/>
              <a:gd name="connsiteX14" fmla="*/ 482600 w 965199"/>
              <a:gd name="connsiteY14" fmla="*/ 116148 h 1582148"/>
              <a:gd name="connsiteX15" fmla="*/ 722074 w 965199"/>
              <a:gd name="connsiteY15" fmla="*/ 16955 h 158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5199" h="1582148">
                <a:moveTo>
                  <a:pt x="736063" y="0"/>
                </a:moveTo>
                <a:lnTo>
                  <a:pt x="745997" y="13285"/>
                </a:lnTo>
                <a:cubicBezTo>
                  <a:pt x="884390" y="218134"/>
                  <a:pt x="965199" y="465083"/>
                  <a:pt x="965199" y="730905"/>
                </a:cubicBezTo>
                <a:cubicBezTo>
                  <a:pt x="965199" y="1041033"/>
                  <a:pt x="855208" y="1325469"/>
                  <a:pt x="672109" y="1547336"/>
                </a:cubicBezTo>
                <a:lnTo>
                  <a:pt x="640470" y="1582148"/>
                </a:lnTo>
                <a:lnTo>
                  <a:pt x="630901" y="1576954"/>
                </a:lnTo>
                <a:cubicBezTo>
                  <a:pt x="585319" y="1557674"/>
                  <a:pt x="535204" y="1547013"/>
                  <a:pt x="482599" y="1547013"/>
                </a:cubicBezTo>
                <a:cubicBezTo>
                  <a:pt x="429994" y="1547013"/>
                  <a:pt x="379879" y="1557674"/>
                  <a:pt x="334297" y="1576954"/>
                </a:cubicBezTo>
                <a:lnTo>
                  <a:pt x="324730" y="1582147"/>
                </a:lnTo>
                <a:lnTo>
                  <a:pt x="293092" y="1547336"/>
                </a:lnTo>
                <a:cubicBezTo>
                  <a:pt x="109991" y="1325469"/>
                  <a:pt x="0" y="1041033"/>
                  <a:pt x="0" y="730905"/>
                </a:cubicBezTo>
                <a:cubicBezTo>
                  <a:pt x="0" y="465083"/>
                  <a:pt x="80810" y="218134"/>
                  <a:pt x="219204" y="13285"/>
                </a:cubicBezTo>
                <a:lnTo>
                  <a:pt x="229138" y="1"/>
                </a:lnTo>
                <a:lnTo>
                  <a:pt x="243126" y="16955"/>
                </a:lnTo>
                <a:cubicBezTo>
                  <a:pt x="304413" y="78242"/>
                  <a:pt x="389080" y="116148"/>
                  <a:pt x="482600" y="116148"/>
                </a:cubicBezTo>
                <a:cubicBezTo>
                  <a:pt x="576121" y="116148"/>
                  <a:pt x="660787" y="78242"/>
                  <a:pt x="722074" y="169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35"/>
            </p:custDataLst>
          </p:nvPr>
        </p:nvCxnSpPr>
        <p:spPr>
          <a:xfrm>
            <a:off x="5978407" y="4963965"/>
            <a:ext cx="0" cy="4781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36"/>
            </p:custDataLst>
          </p:nvPr>
        </p:nvCxnSpPr>
        <p:spPr>
          <a:xfrm>
            <a:off x="6096000" y="5203050"/>
            <a:ext cx="0" cy="4781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37"/>
            </p:custDataLst>
          </p:nvPr>
        </p:nvCxnSpPr>
        <p:spPr>
          <a:xfrm>
            <a:off x="6213595" y="4963965"/>
            <a:ext cx="0" cy="6132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任意多边形 61"/>
          <p:cNvSpPr/>
          <p:nvPr>
            <p:custDataLst>
              <p:tags r:id="rId38"/>
            </p:custDataLst>
          </p:nvPr>
        </p:nvSpPr>
        <p:spPr>
          <a:xfrm rot="2576247" flipH="1">
            <a:off x="9361525" y="4590715"/>
            <a:ext cx="448853" cy="410446"/>
          </a:xfrm>
          <a:custGeom>
            <a:avLst/>
            <a:gdLst>
              <a:gd name="connsiteX0" fmla="*/ 366385 w 366385"/>
              <a:gd name="connsiteY0" fmla="*/ 0 h 335034"/>
              <a:gd name="connsiteX1" fmla="*/ 337846 w 366385"/>
              <a:gd name="connsiteY1" fmla="*/ 76876 h 335034"/>
              <a:gd name="connsiteX2" fmla="*/ 288879 w 366385"/>
              <a:gd name="connsiteY2" fmla="*/ 288098 h 335034"/>
              <a:gd name="connsiteX3" fmla="*/ 284108 w 366385"/>
              <a:gd name="connsiteY3" fmla="*/ 335034 h 335034"/>
              <a:gd name="connsiteX4" fmla="*/ 0 w 366385"/>
              <a:gd name="connsiteY4" fmla="*/ 300575 h 335034"/>
              <a:gd name="connsiteX5" fmla="*/ 230794 w 366385"/>
              <a:gd name="connsiteY5" fmla="*/ 0 h 3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85" h="335034">
                <a:moveTo>
                  <a:pt x="366385" y="0"/>
                </a:moveTo>
                <a:lnTo>
                  <a:pt x="337846" y="76876"/>
                </a:lnTo>
                <a:cubicBezTo>
                  <a:pt x="315480" y="146083"/>
                  <a:pt x="299168" y="216762"/>
                  <a:pt x="288879" y="288098"/>
                </a:cubicBezTo>
                <a:lnTo>
                  <a:pt x="284108" y="335034"/>
                </a:lnTo>
                <a:lnTo>
                  <a:pt x="0" y="300575"/>
                </a:lnTo>
                <a:lnTo>
                  <a:pt x="2307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>
            <p:custDataLst>
              <p:tags r:id="rId39"/>
            </p:custDataLst>
          </p:nvPr>
        </p:nvSpPr>
        <p:spPr>
          <a:xfrm rot="19023753">
            <a:off x="8354114" y="4590715"/>
            <a:ext cx="448853" cy="410446"/>
          </a:xfrm>
          <a:custGeom>
            <a:avLst/>
            <a:gdLst>
              <a:gd name="connsiteX0" fmla="*/ 366385 w 366385"/>
              <a:gd name="connsiteY0" fmla="*/ 0 h 335034"/>
              <a:gd name="connsiteX1" fmla="*/ 337846 w 366385"/>
              <a:gd name="connsiteY1" fmla="*/ 76876 h 335034"/>
              <a:gd name="connsiteX2" fmla="*/ 288879 w 366385"/>
              <a:gd name="connsiteY2" fmla="*/ 288098 h 335034"/>
              <a:gd name="connsiteX3" fmla="*/ 284108 w 366385"/>
              <a:gd name="connsiteY3" fmla="*/ 335034 h 335034"/>
              <a:gd name="connsiteX4" fmla="*/ 0 w 366385"/>
              <a:gd name="connsiteY4" fmla="*/ 300575 h 335034"/>
              <a:gd name="connsiteX5" fmla="*/ 230794 w 366385"/>
              <a:gd name="connsiteY5" fmla="*/ 0 h 3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85" h="335034">
                <a:moveTo>
                  <a:pt x="366385" y="0"/>
                </a:moveTo>
                <a:lnTo>
                  <a:pt x="337846" y="76876"/>
                </a:lnTo>
                <a:cubicBezTo>
                  <a:pt x="315480" y="146083"/>
                  <a:pt x="299168" y="216762"/>
                  <a:pt x="288879" y="288098"/>
                </a:cubicBezTo>
                <a:lnTo>
                  <a:pt x="284108" y="335034"/>
                </a:lnTo>
                <a:lnTo>
                  <a:pt x="0" y="300575"/>
                </a:lnTo>
                <a:lnTo>
                  <a:pt x="2307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任意多边形 63"/>
          <p:cNvSpPr/>
          <p:nvPr>
            <p:custDataLst>
              <p:tags r:id="rId40"/>
            </p:custDataLst>
          </p:nvPr>
        </p:nvSpPr>
        <p:spPr>
          <a:xfrm>
            <a:off x="8771733" y="2701439"/>
            <a:ext cx="621027" cy="466549"/>
          </a:xfrm>
          <a:custGeom>
            <a:avLst/>
            <a:gdLst>
              <a:gd name="connsiteX0" fmla="*/ 253462 w 506925"/>
              <a:gd name="connsiteY0" fmla="*/ 0 h 380829"/>
              <a:gd name="connsiteX1" fmla="*/ 360131 w 506925"/>
              <a:gd name="connsiteY1" fmla="*/ 88010 h 380829"/>
              <a:gd name="connsiteX2" fmla="*/ 442971 w 506925"/>
              <a:gd name="connsiteY2" fmla="*/ 179157 h 380829"/>
              <a:gd name="connsiteX3" fmla="*/ 506925 w 506925"/>
              <a:gd name="connsiteY3" fmla="*/ 264681 h 380829"/>
              <a:gd name="connsiteX4" fmla="*/ 492936 w 506925"/>
              <a:gd name="connsiteY4" fmla="*/ 281636 h 380829"/>
              <a:gd name="connsiteX5" fmla="*/ 253462 w 506925"/>
              <a:gd name="connsiteY5" fmla="*/ 380829 h 380829"/>
              <a:gd name="connsiteX6" fmla="*/ 13988 w 506925"/>
              <a:gd name="connsiteY6" fmla="*/ 281636 h 380829"/>
              <a:gd name="connsiteX7" fmla="*/ 0 w 506925"/>
              <a:gd name="connsiteY7" fmla="*/ 264682 h 380829"/>
              <a:gd name="connsiteX8" fmla="*/ 63954 w 506925"/>
              <a:gd name="connsiteY8" fmla="*/ 179157 h 380829"/>
              <a:gd name="connsiteX9" fmla="*/ 146794 w 506925"/>
              <a:gd name="connsiteY9" fmla="*/ 88010 h 38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925" h="380829">
                <a:moveTo>
                  <a:pt x="253462" y="0"/>
                </a:moveTo>
                <a:lnTo>
                  <a:pt x="360131" y="88010"/>
                </a:lnTo>
                <a:cubicBezTo>
                  <a:pt x="389165" y="117044"/>
                  <a:pt x="416814" y="147462"/>
                  <a:pt x="442971" y="179157"/>
                </a:cubicBezTo>
                <a:lnTo>
                  <a:pt x="506925" y="264681"/>
                </a:lnTo>
                <a:lnTo>
                  <a:pt x="492936" y="281636"/>
                </a:lnTo>
                <a:cubicBezTo>
                  <a:pt x="431650" y="342923"/>
                  <a:pt x="346983" y="380829"/>
                  <a:pt x="253462" y="380829"/>
                </a:cubicBezTo>
                <a:cubicBezTo>
                  <a:pt x="159942" y="380829"/>
                  <a:pt x="75275" y="342923"/>
                  <a:pt x="13988" y="281636"/>
                </a:cubicBezTo>
                <a:lnTo>
                  <a:pt x="0" y="264682"/>
                </a:lnTo>
                <a:lnTo>
                  <a:pt x="63954" y="179157"/>
                </a:lnTo>
                <a:cubicBezTo>
                  <a:pt x="90111" y="147462"/>
                  <a:pt x="117761" y="117044"/>
                  <a:pt x="146794" y="880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r>
              <a: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任意多边形 64"/>
          <p:cNvSpPr/>
          <p:nvPr>
            <p:custDataLst>
              <p:tags r:id="rId41"/>
            </p:custDataLst>
          </p:nvPr>
        </p:nvSpPr>
        <p:spPr>
          <a:xfrm>
            <a:off x="8491020" y="3025697"/>
            <a:ext cx="1182452" cy="1938269"/>
          </a:xfrm>
          <a:custGeom>
            <a:avLst/>
            <a:gdLst>
              <a:gd name="connsiteX0" fmla="*/ 736063 w 965199"/>
              <a:gd name="connsiteY0" fmla="*/ 0 h 1582148"/>
              <a:gd name="connsiteX1" fmla="*/ 745997 w 965199"/>
              <a:gd name="connsiteY1" fmla="*/ 13285 h 1582148"/>
              <a:gd name="connsiteX2" fmla="*/ 965199 w 965199"/>
              <a:gd name="connsiteY2" fmla="*/ 730905 h 1582148"/>
              <a:gd name="connsiteX3" fmla="*/ 672109 w 965199"/>
              <a:gd name="connsiteY3" fmla="*/ 1547336 h 1582148"/>
              <a:gd name="connsiteX4" fmla="*/ 640470 w 965199"/>
              <a:gd name="connsiteY4" fmla="*/ 1582148 h 1582148"/>
              <a:gd name="connsiteX5" fmla="*/ 630901 w 965199"/>
              <a:gd name="connsiteY5" fmla="*/ 1576954 h 1582148"/>
              <a:gd name="connsiteX6" fmla="*/ 482599 w 965199"/>
              <a:gd name="connsiteY6" fmla="*/ 1547013 h 1582148"/>
              <a:gd name="connsiteX7" fmla="*/ 334297 w 965199"/>
              <a:gd name="connsiteY7" fmla="*/ 1576954 h 1582148"/>
              <a:gd name="connsiteX8" fmla="*/ 324730 w 965199"/>
              <a:gd name="connsiteY8" fmla="*/ 1582147 h 1582148"/>
              <a:gd name="connsiteX9" fmla="*/ 293092 w 965199"/>
              <a:gd name="connsiteY9" fmla="*/ 1547336 h 1582148"/>
              <a:gd name="connsiteX10" fmla="*/ 0 w 965199"/>
              <a:gd name="connsiteY10" fmla="*/ 730905 h 1582148"/>
              <a:gd name="connsiteX11" fmla="*/ 219204 w 965199"/>
              <a:gd name="connsiteY11" fmla="*/ 13285 h 1582148"/>
              <a:gd name="connsiteX12" fmla="*/ 229138 w 965199"/>
              <a:gd name="connsiteY12" fmla="*/ 1 h 1582148"/>
              <a:gd name="connsiteX13" fmla="*/ 243126 w 965199"/>
              <a:gd name="connsiteY13" fmla="*/ 16955 h 1582148"/>
              <a:gd name="connsiteX14" fmla="*/ 482600 w 965199"/>
              <a:gd name="connsiteY14" fmla="*/ 116148 h 1582148"/>
              <a:gd name="connsiteX15" fmla="*/ 722074 w 965199"/>
              <a:gd name="connsiteY15" fmla="*/ 16955 h 158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5199" h="1582148">
                <a:moveTo>
                  <a:pt x="736063" y="0"/>
                </a:moveTo>
                <a:lnTo>
                  <a:pt x="745997" y="13285"/>
                </a:lnTo>
                <a:cubicBezTo>
                  <a:pt x="884390" y="218134"/>
                  <a:pt x="965199" y="465083"/>
                  <a:pt x="965199" y="730905"/>
                </a:cubicBezTo>
                <a:cubicBezTo>
                  <a:pt x="965199" y="1041033"/>
                  <a:pt x="855208" y="1325469"/>
                  <a:pt x="672109" y="1547336"/>
                </a:cubicBezTo>
                <a:lnTo>
                  <a:pt x="640470" y="1582148"/>
                </a:lnTo>
                <a:lnTo>
                  <a:pt x="630901" y="1576954"/>
                </a:lnTo>
                <a:cubicBezTo>
                  <a:pt x="585319" y="1557674"/>
                  <a:pt x="535204" y="1547013"/>
                  <a:pt x="482599" y="1547013"/>
                </a:cubicBezTo>
                <a:cubicBezTo>
                  <a:pt x="429994" y="1547013"/>
                  <a:pt x="379879" y="1557674"/>
                  <a:pt x="334297" y="1576954"/>
                </a:cubicBezTo>
                <a:lnTo>
                  <a:pt x="324730" y="1582147"/>
                </a:lnTo>
                <a:lnTo>
                  <a:pt x="293092" y="1547336"/>
                </a:lnTo>
                <a:cubicBezTo>
                  <a:pt x="109991" y="1325469"/>
                  <a:pt x="0" y="1041033"/>
                  <a:pt x="0" y="730905"/>
                </a:cubicBezTo>
                <a:cubicBezTo>
                  <a:pt x="0" y="465083"/>
                  <a:pt x="80810" y="218134"/>
                  <a:pt x="219204" y="13285"/>
                </a:cubicBezTo>
                <a:lnTo>
                  <a:pt x="229138" y="1"/>
                </a:lnTo>
                <a:lnTo>
                  <a:pt x="243126" y="16955"/>
                </a:lnTo>
                <a:cubicBezTo>
                  <a:pt x="304413" y="78242"/>
                  <a:pt x="389080" y="116148"/>
                  <a:pt x="482600" y="116148"/>
                </a:cubicBezTo>
                <a:cubicBezTo>
                  <a:pt x="576121" y="116148"/>
                  <a:pt x="660787" y="78242"/>
                  <a:pt x="722074" y="169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>
            <p:custDataLst>
              <p:tags r:id="rId42"/>
            </p:custDataLst>
          </p:nvPr>
        </p:nvCxnSpPr>
        <p:spPr>
          <a:xfrm>
            <a:off x="8964652" y="4963965"/>
            <a:ext cx="0" cy="4781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>
            <p:custDataLst>
              <p:tags r:id="rId43"/>
            </p:custDataLst>
          </p:nvPr>
        </p:nvCxnSpPr>
        <p:spPr>
          <a:xfrm>
            <a:off x="9082245" y="5203050"/>
            <a:ext cx="0" cy="4781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>
            <p:custDataLst>
              <p:tags r:id="rId44"/>
            </p:custDataLst>
          </p:nvPr>
        </p:nvCxnSpPr>
        <p:spPr>
          <a:xfrm>
            <a:off x="9199840" y="4963965"/>
            <a:ext cx="0" cy="6132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>
            <p:custDataLst>
              <p:tags r:id="rId45"/>
            </p:custDataLst>
          </p:nvPr>
        </p:nvSpPr>
        <p:spPr>
          <a:xfrm>
            <a:off x="2695880" y="3574712"/>
            <a:ext cx="827750" cy="84024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spc="1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油泵</a:t>
            </a:r>
            <a:endParaRPr lang="zh-CN" altLang="en-US" sz="2000" b="1" spc="1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46"/>
            </p:custDataLst>
          </p:nvPr>
        </p:nvSpPr>
        <p:spPr>
          <a:xfrm>
            <a:off x="5682125" y="3574712"/>
            <a:ext cx="827750" cy="84024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spc="1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水泵</a:t>
            </a:r>
            <a:endParaRPr lang="zh-CN" altLang="en-US" sz="2000" b="1" spc="1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47"/>
            </p:custDataLst>
          </p:nvPr>
        </p:nvSpPr>
        <p:spPr>
          <a:xfrm>
            <a:off x="8668370" y="3574712"/>
            <a:ext cx="827750" cy="84024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zh-CN" altLang="en-US" sz="2000" b="1" spc="1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尿液泵</a:t>
            </a:r>
            <a:endParaRPr lang="zh-CN" altLang="en-US" sz="2000" b="1" spc="1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4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9" name="直接连接符 8"/>
          <p:cNvCxnSpPr/>
          <p:nvPr>
            <p:custDataLst>
              <p:tags r:id="rId1"/>
            </p:custDataLst>
          </p:nvPr>
        </p:nvCxnSpPr>
        <p:spPr>
          <a:xfrm>
            <a:off x="772166" y="2771512"/>
            <a:ext cx="1328947" cy="0"/>
          </a:xfrm>
          <a:prstGeom prst="line">
            <a:avLst/>
          </a:prstGeom>
          <a:ln w="12700"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/>
          <p:nvPr>
            <p:ph type="title"/>
            <p:custDataLst>
              <p:tags r:id="rId2"/>
            </p:custDataLst>
          </p:nvPr>
        </p:nvSpPr>
        <p:spPr>
          <a:xfrm>
            <a:off x="772166" y="4676929"/>
            <a:ext cx="4826038" cy="1076960"/>
          </a:xfrm>
        </p:spPr>
        <p:txBody>
          <a:bodyPr/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感谢聆听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8175" y="3106420"/>
            <a:ext cx="4520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学习致用，习以致远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564524" y="209"/>
            <a:ext cx="5842038" cy="91017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4400" b="1" spc="600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汉仪旗黑-85S" panose="00020600040101010101" pitchFamily="18" charset="-122"/>
                <a:sym typeface="Arial" panose="020B0604020202020204" pitchFamily="34" charset="0"/>
              </a:rPr>
              <a:t>目录</a:t>
            </a:r>
            <a:endParaRPr lang="en-US" altLang="zh-CN" sz="4400" b="1" spc="600" dirty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>
            <a:endCxn id="33" idx="2"/>
          </p:cNvCxnSpPr>
          <p:nvPr>
            <p:custDataLst>
              <p:tags r:id="rId2"/>
            </p:custDataLst>
          </p:nvPr>
        </p:nvCxnSpPr>
        <p:spPr>
          <a:xfrm flipH="1">
            <a:off x="921704" y="1275343"/>
            <a:ext cx="13261" cy="50977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586309" y="1061370"/>
            <a:ext cx="669661" cy="670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>
            <p:custDataLst>
              <p:tags r:id="rId4"/>
            </p:custDataLst>
          </p:nvPr>
        </p:nvSpPr>
        <p:spPr>
          <a:xfrm>
            <a:off x="586309" y="2658328"/>
            <a:ext cx="669661" cy="670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>
            <p:custDataLst>
              <p:tags r:id="rId5"/>
            </p:custDataLst>
          </p:nvPr>
        </p:nvSpPr>
        <p:spPr>
          <a:xfrm>
            <a:off x="586309" y="4203190"/>
            <a:ext cx="669661" cy="670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>
            <p:custDataLst>
              <p:tags r:id="rId6"/>
            </p:custDataLst>
          </p:nvPr>
        </p:nvSpPr>
        <p:spPr>
          <a:xfrm>
            <a:off x="564524" y="5763206"/>
            <a:ext cx="669661" cy="670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616619" y="1121043"/>
            <a:ext cx="653559" cy="55126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2800" b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sz="2800" b="1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616619" y="2718000"/>
            <a:ext cx="653559" cy="55126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280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02</a:t>
            </a:r>
            <a:endParaRPr lang="en-US" altLang="zh-CN" sz="2800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616619" y="4262862"/>
            <a:ext cx="653559" cy="55126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280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en-US" altLang="zh-CN" sz="2800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594834" y="5821932"/>
            <a:ext cx="653559" cy="55126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280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04</a:t>
            </a:r>
            <a:endParaRPr lang="en-US" altLang="zh-CN" sz="2800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1444461" y="1121043"/>
            <a:ext cx="5096813" cy="551263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8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离心泵的分类</a:t>
            </a:r>
            <a:endParaRPr lang="zh-CN" altLang="en-US" sz="2800" spc="15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2"/>
            </p:custDataLst>
          </p:nvPr>
        </p:nvSpPr>
        <p:spPr>
          <a:xfrm>
            <a:off x="1444461" y="2718000"/>
            <a:ext cx="5096813" cy="551263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8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离心泵的工作原理</a:t>
            </a:r>
            <a:endParaRPr lang="zh-CN" altLang="en-US" sz="2800" spc="15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13"/>
            </p:custDataLst>
          </p:nvPr>
        </p:nvSpPr>
        <p:spPr>
          <a:xfrm>
            <a:off x="1444461" y="4262862"/>
            <a:ext cx="5096813" cy="551263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8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离心泵的基本构造</a:t>
            </a:r>
            <a:endParaRPr lang="zh-CN" altLang="en-US" sz="2800" spc="15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14"/>
            </p:custDataLst>
          </p:nvPr>
        </p:nvSpPr>
        <p:spPr>
          <a:xfrm>
            <a:off x="1444461" y="5821932"/>
            <a:ext cx="5096813" cy="551263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8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离心泵的常见故障及处理方法</a:t>
            </a:r>
            <a:endParaRPr lang="zh-CN" altLang="en-US" sz="2800" spc="15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2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 sz="3600">
                <a:solidFill>
                  <a:schemeClr val="dk1">
                    <a:lumMod val="85000"/>
                    <a:lumOff val="15000"/>
                  </a:schemeClr>
                </a:solidFill>
              </a:rPr>
              <a:t>离心泵的分类</a:t>
            </a:r>
            <a:endParaRPr lang="zh-CN" altLang="en-US" sz="360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812806" y="926631"/>
            <a:ext cx="4850765" cy="237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8800" b="1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01</a:t>
            </a:r>
            <a:endParaRPr lang="en-US" altLang="zh-CN" sz="8800" b="1" spc="2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占位符 8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13441" y="3305131"/>
            <a:ext cx="816610" cy="248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rmAutofit fontScale="50000"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b="1" u="none" strike="noStrike" kern="1200" cap="none" spc="11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</a:rPr>
              <a:t>Part One</a:t>
            </a:r>
            <a:endParaRPr lang="en-US" altLang="zh-CN" spc="200" dirty="0">
              <a:solidFill>
                <a:schemeClr val="dk1">
                  <a:lumMod val="85000"/>
                  <a:lumOff val="15000"/>
                </a:schemeClr>
              </a:solidFill>
              <a:uFillTx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8134294" y="609600"/>
            <a:ext cx="3352827" cy="4114833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853440" y="1108018"/>
            <a:ext cx="396240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algn="l"/>
            <a:r>
              <a:rPr lang="zh-CN" altLang="zh-CN" sz="4000" b="1" spc="160" dirty="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按叶轮数分</a:t>
            </a:r>
            <a:endParaRPr lang="zh-CN" altLang="zh-CN" sz="4000" b="1" spc="160" dirty="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853440" y="2479040"/>
            <a:ext cx="4194810" cy="25908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单级泵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在泵轴上只有一个叶轮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多级泵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在泵轴上有两个或两个以上叶轮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r="50000"/>
          <a:stretch>
            <a:fillRect/>
          </a:stretch>
        </p:blipFill>
        <p:spPr>
          <a:xfrm>
            <a:off x="5486280" y="914400"/>
            <a:ext cx="5695950" cy="533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8400">
                <a:moveTo>
                  <a:pt x="0" y="0"/>
                </a:moveTo>
                <a:lnTo>
                  <a:pt x="8160" y="0"/>
                </a:lnTo>
                <a:lnTo>
                  <a:pt x="8160" y="8400"/>
                </a:lnTo>
                <a:lnTo>
                  <a:pt x="0" y="84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7745" y="1027430"/>
            <a:ext cx="5274945" cy="4550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87780" y="1027430"/>
            <a:ext cx="4091305" cy="4196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17750" y="533717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单级泵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7718425" y="533717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多级泵</a:t>
            </a:r>
            <a:endParaRPr lang="zh-CN" altLang="en-US" sz="3200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8134294" y="609600"/>
            <a:ext cx="3352827" cy="4114833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914400" y="1828800"/>
            <a:ext cx="3962400" cy="1063739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90000"/>
          </a:bodyPr>
          <a:p>
            <a:pPr algn="l"/>
            <a:r>
              <a:rPr lang="zh-CN" altLang="zh-CN" sz="4000" b="1" spc="160" dirty="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按叶轮吸入方式分</a:t>
            </a:r>
            <a:endParaRPr lang="zh-CN" altLang="zh-CN" sz="4000" b="1" spc="160" dirty="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914400" y="3044939"/>
            <a:ext cx="3962400" cy="198426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单吸泵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叶轮上只有一个进液口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双吸泵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叶轮上有两个进液口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r="50000"/>
          <a:stretch>
            <a:fillRect/>
          </a:stretch>
        </p:blipFill>
        <p:spPr>
          <a:xfrm>
            <a:off x="5486280" y="914400"/>
            <a:ext cx="5695950" cy="533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8400">
                <a:moveTo>
                  <a:pt x="0" y="0"/>
                </a:moveTo>
                <a:lnTo>
                  <a:pt x="8160" y="0"/>
                </a:lnTo>
                <a:lnTo>
                  <a:pt x="8160" y="8400"/>
                </a:lnTo>
                <a:lnTo>
                  <a:pt x="0" y="84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84985" y="533717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单吸泵叶轮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7383780" y="533717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双吸泵叶轮</a:t>
            </a:r>
            <a:endParaRPr lang="zh-CN" altLang="en-US" sz="3200"/>
          </a:p>
        </p:txBody>
      </p:sp>
      <p:pic>
        <p:nvPicPr>
          <p:cNvPr id="107" name="图片 106"/>
          <p:cNvPicPr/>
          <p:nvPr/>
        </p:nvPicPr>
        <p:blipFill>
          <a:blip r:embed="rId1"/>
          <a:srcRect r="5917"/>
          <a:stretch>
            <a:fillRect/>
          </a:stretch>
        </p:blipFill>
        <p:spPr>
          <a:xfrm>
            <a:off x="168910" y="843280"/>
            <a:ext cx="6087745" cy="4211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2"/>
          <a:srcRect t="3748"/>
          <a:stretch>
            <a:fillRect/>
          </a:stretch>
        </p:blipFill>
        <p:spPr>
          <a:xfrm>
            <a:off x="6364605" y="843280"/>
            <a:ext cx="5209540" cy="42113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7924864" y="609600"/>
            <a:ext cx="3352827" cy="4114833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914400" y="1828800"/>
            <a:ext cx="396240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algn="l"/>
            <a:r>
              <a:rPr lang="zh-CN" altLang="zh-CN" sz="4000" b="1" spc="160" dirty="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按泵轴位置分</a:t>
            </a:r>
            <a:endParaRPr lang="zh-CN" altLang="zh-CN" sz="4000" b="1" spc="160" dirty="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914400" y="2743200"/>
            <a:ext cx="3962400" cy="2286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卧式泵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泵轴位于水平位置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立式泵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泵轴位于垂直位置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r="50000"/>
          <a:stretch>
            <a:fillRect/>
          </a:stretch>
        </p:blipFill>
        <p:spPr>
          <a:xfrm>
            <a:off x="5486400" y="914400"/>
            <a:ext cx="5486400" cy="533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8400">
                <a:moveTo>
                  <a:pt x="0" y="0"/>
                </a:moveTo>
                <a:lnTo>
                  <a:pt x="8160" y="0"/>
                </a:lnTo>
                <a:lnTo>
                  <a:pt x="8160" y="8400"/>
                </a:lnTo>
                <a:lnTo>
                  <a:pt x="0" y="84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7056120" y="237490"/>
            <a:ext cx="3328035" cy="5180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90750" y="483425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卧式泵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7918450" y="500189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立式泵</a:t>
            </a:r>
            <a:endParaRPr lang="zh-CN" altLang="en-US" sz="3200"/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1151255" y="633095"/>
            <a:ext cx="4762500" cy="42011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4978_1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de"/>
  <p:tag name="KSO_WM_UNIT_DEC_AREA_ID" val="1cefb447927243bd800e76011099c2aa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8ad5f1f3c884a8cb9b6814630003370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8_1*b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070152149ff948e5913688b87dbfe90f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60d31d9b33904352a9887c5e21d7af7e"/>
  <p:tag name="KSO_WM_UNIT_TEXT_FILL_FORE_SCHEMECOLOR_INDEX_BRIGHTNESS" val="0.35"/>
  <p:tag name="KSO_WM_UNIT_TEXT_FILL_FORE_SCHEMECOLOR_INDEX" val="13"/>
  <p:tag name="KSO_WM_UNIT_TEXT_FILL_TYPE" val="1"/>
  <p:tag name="KSO_WM_TEMPLATE_ASSEMBLE_XID" val="5f9a6249e01a7e847d704aad"/>
  <p:tag name="KSO_WM_TEMPLATE_ASSEMBLE_GROUPID" val="5f8d43b4a61ec3b55284b1dd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i*1_4_1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CHIP_GROUPID" val="5f7087080ff15d9a40ebdc94"/>
  <p:tag name="KSO_WM_CHIP_XID" val="5f7087080ff15d9a40ebdc97"/>
  <p:tag name="KSO_WM_UNIT_DEC_AREA_ID" val="9d115731c2314c44bfb1d4afc5eceeb8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i*1_1_2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CHIP_GROUPID" val="5f7087080ff15d9a40ebdc94"/>
  <p:tag name="KSO_WM_CHIP_XID" val="5f7087080ff15d9a40ebdc97"/>
  <p:tag name="KSO_WM_UNIT_DEC_AREA_ID" val="e52d86fbb27b49d2af85d6aa45edf1cb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TEXT_FILL_FORE_SCHEMECOLOR_INDEX_BRIGHTNESS" val="0"/>
  <p:tag name="KSO_WM_UNIT_TEXT_FILL_FORE_SCHEMECOLOR_INDEX" val="14"/>
  <p:tag name="KSO_WM_UNIT_TEXT_FILL_TYPE" val="1"/>
  <p:tag name="KSO_WM_UNIT_VALU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i*1_2_2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CHIP_GROUPID" val="5f7087080ff15d9a40ebdc94"/>
  <p:tag name="KSO_WM_CHIP_XID" val="5f7087080ff15d9a40ebdc97"/>
  <p:tag name="KSO_WM_UNIT_DEC_AREA_ID" val="9ad66cc6225f49e085441edeb77b6019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TEXT_FILL_FORE_SCHEMECOLOR_INDEX_BRIGHTNESS" val="0"/>
  <p:tag name="KSO_WM_UNIT_TEXT_FILL_FORE_SCHEMECOLOR_INDEX" val="14"/>
  <p:tag name="KSO_WM_UNIT_TEXT_FILL_TYPE" val="1"/>
  <p:tag name="KSO_WM_UNIT_VALU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i*1_3_2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CHIP_GROUPID" val="5f7087080ff15d9a40ebdc94"/>
  <p:tag name="KSO_WM_CHIP_XID" val="5f7087080ff15d9a40ebdc97"/>
  <p:tag name="KSO_WM_UNIT_DEC_AREA_ID" val="7b920e9dcf694641ac6907c7dc390379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TEXT_FILL_FORE_SCHEMECOLOR_INDEX_BRIGHTNESS" val="0"/>
  <p:tag name="KSO_WM_UNIT_TEXT_FILL_FORE_SCHEMECOLOR_INDEX" val="14"/>
  <p:tag name="KSO_WM_UNIT_TEXT_FILL_TYPE" val="1"/>
  <p:tag name="KSO_WM_UNIT_VALU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i*1_4_2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4_2"/>
  <p:tag name="KSO_WM_CHIP_GROUPID" val="5f7087080ff15d9a40ebdc94"/>
  <p:tag name="KSO_WM_CHIP_XID" val="5f7087080ff15d9a40ebdc97"/>
  <p:tag name="KSO_WM_UNIT_DEC_AREA_ID" val="c0d4bcd483984124989cd26ad8918d4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TEXT_FILL_FORE_SCHEMECOLOR_INDEX_BRIGHTNESS" val="0"/>
  <p:tag name="KSO_WM_UNIT_TEXT_FILL_FORE_SCHEMECOLOR_INDEX" val="14"/>
  <p:tag name="KSO_WM_UNIT_TEXT_FILL_TYPE" val="1"/>
  <p:tag name="KSO_WM_UNIT_VALUE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f*1_1_1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e83ae2a366004f8c9ca031f74f6f5abe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TEXT_FILL_FORE_SCHEMECOLOR_INDEX_BRIGHTNESS" val="0.25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f*1_2_1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60012271c253439c8ec599c1f46c764f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TEXT_FILL_FORE_SCHEMECOLOR_INDEX_BRIGHTNESS" val="0.25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f*1_3_1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46db8c1eb8e64d0d88e845226f111b72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TEXT_FILL_FORE_SCHEMECOLOR_INDEX_BRIGHTNESS" val="0.25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f*1_4_1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47ec2bc04bab455a8d4f5c1b4fdf3fcd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TEXT_FILL_FORE_SCHEMECOLOR_INDEX_BRIGHTNESS" val="0.25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CHIP_INFOS" val="{&quot;layout_type&quot;:&quot;forleft1&quot;,&quot;slide_type&quot;:[&quot;contents&quot;],&quot;aspect_ratio&quot;:&quot;16:9&quot;}"/>
  <p:tag name="KSO_WM_CHIP_XID" val="5ebe041a0ac41c4a0a525586"/>
  <p:tag name="KSO_WM_CHIP_FILLPROP" val="[[{&quot;fill_id&quot;:&quot;d79d01ab9c5b48b2b2cbf77aa60cbef5&quot;,&quot;fill_align&quot;:&quot;lm&quot;,&quot;text_align&quot;:&quot;lm&quot;,&quot;text_direction&quot;:&quot;horizontal&quot;,&quot;chip_types&quot;:[&quot;catalogtitle&quot;]},{&quot;fill_id&quot;:&quot;a69f4e6202b0487186f701e832e75495&quot;,&quot;fill_align&quot;:&quot;lm&quot;,&quot;text_align&quot;:&quot;lm&quot;,&quot;text_direction&quot;:&quot;horizontal&quot;,&quot;chip_types&quot;:[&quot;diagram&quot;]}],[{&quot;fill_id&quot;:&quot;d79d01ab9c5b48b2b2cbf77aa60cbef5&quot;,&quot;fill_align&quot;:&quot;cm&quot;,&quot;text_align&quot;:&quot;cm&quot;,&quot;text_direction&quot;:&quot;horizontal&quot;,&quot;chip_types&quot;:[&quot;catalogtitle&quot;]},{&quot;fill_id&quot;:&quot;a69f4e6202b0487186f701e832e75495&quot;,&quot;fill_align&quot;:&quot;lm&quot;,&quot;text_align&quot;:&quot;lm&quot;,&quot;text_direction&quot;:&quot;horizontal&quot;,&quot;chip_types&quot;:[&quot;diagram&quot;]}],[{&quot;fill_id&quot;:&quot;d79d01ab9c5b48b2b2cbf77aa60cbef5&quot;,&quot;fill_align&quot;:&quot;cm&quot;,&quot;text_align&quot;:&quot;cm&quot;,&quot;text_direction&quot;:&quot;horizontal&quot;,&quot;chip_types&quot;:[&quot;catalogtitle&quot;]},{&quot;fill_id&quot;:&quot;a69f4e6202b0487186f701e832e75495&quot;,&quot;fill_align&quot;:&quot;cm&quot;,&quot;text_align&quot;:&quot;lm&quot;,&quot;text_direction&quot;:&quot;horizontal&quot;,&quot;chip_types&quot;:[&quot;diagram&quot;]}]]"/>
  <p:tag name="KSO_WM_SLIDE_ID" val="custom20204978_4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SLIDE_SIZE" val="396*384"/>
  <p:tag name="KSO_WM_SLIDE_POSITION" val="122*36"/>
  <p:tag name="KSO_WM_TAG_VERSION" val="1.0"/>
  <p:tag name="KSO_WM_BEAUTIFY_FLAG" val="#wm#"/>
  <p:tag name="KSO_WM_TEMPLATE_CATEGORY" val="custom"/>
  <p:tag name="KSO_WM_TEMPLATE_INDEX" val="20204978"/>
  <p:tag name="KSO_WM_SLIDE_LAYOUT" val="a_l"/>
  <p:tag name="KSO_WM_SLIDE_LAYOUT_CNT" val="1_1"/>
  <p:tag name="KSO_WM_SLIDE_RATIO" val="1.777778"/>
  <p:tag name="KSO_WM_CHIP_GROUPID" val="5ebf6661ddc3daf3fef3f760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TEMPLATE_ASSEMBLE_XID" val="5f9a6249e01a7e847d704aca"/>
  <p:tag name="KSO_WM_TEMPLATE_ASSEMBLE_GROUPID" val="5f8d43b4a61ec3b55284b1dd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b18b87cc0a284b6693982c9c13b247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3f47ddf5c15450e8ddeb4ad5551b85a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8_7*a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14c3bc671b5f4f7f80e642f39d4686af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60d31d9b33904352a9887c5e21d7af7e"/>
  <p:tag name="KSO_WM_UNIT_TEXT_FILL_FORE_SCHEMECOLOR_INDEX_BRIGHTNESS" val="0.15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978_7*e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01"/>
  <p:tag name="KSO_WM_UNIT_DEFAULT_FONT" val="72;96;4"/>
  <p:tag name="KSO_WM_UNIT_BLOCK" val="0"/>
  <p:tag name="KSO_WM_UNIT_SM_LIMIT_TYPE" val="0"/>
  <p:tag name="KSO_WM_UNIT_DEC_AREA_ID" val="e6702a0ca67e4150a75d9254701513c2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60d31d9b33904352a9887c5e21d7af7e"/>
  <p:tag name="KSO_WM_UNIT_TEXT_FILL_FORE_SCHEMECOLOR_INDEX_BRIGHTNESS" val="0.15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978_7*i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bb30adbd9c6441fa513b321c5520108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e6702a0ca67e4150a75d9254701513c2&quot;,&quot;X&quot;:{&quot;Pos&quot;:0},&quot;Y&quot;:{&quot;Pos&quot;:2}},&quot;whChangeMode&quot;:0}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60d31d9b33904352a9887c5e21d7af7e"/>
  <p:tag name="KSO_WM_UNIT_FILL_FORE_SCHEMECOLOR_INDEX_BRIGHTNESS" val="0.6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5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8"/>
  <p:tag name="KSO_WM_CHIP_INFOS" val="{&quot;layout_type&quot;:&quot;forleft2&quot;,&quot;slide_type&quot;:[&quot;sectionTitle&quot;],&quot;aspect_ratio&quot;:&quot;16:9&quot;}"/>
  <p:tag name="KSO_WM_CHIP_XID" val="5ebe041a0ac41c4a0a525596"/>
  <p:tag name="KSO_WM_CHIP_FILLPROP" val="[[{&quot;fill_id&quot;:&quot;70fdc35eccfb46679a89a537f7cb4280&quot;,&quot;fill_align&quot;:&quot;cm&quot;,&quot;text_align&quot;:&quot;lm&quot;,&quot;text_direction&quot;:&quot;horizontal&quot;,&quot;chip_types&quot;:[&quot;text&quot;,&quot;header&quot;]}]]"/>
  <p:tag name="KSO_WM_SLIDE_ID" val="custom20204978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4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29T14:33:54&quot;,&quot;maxSize&quot;:{&quot;size1&quot;:65.90160364221644},&quot;minSize&quot;:{&quot;size1&quot;:57.50160364221644},&quot;normalSize&quot;:{&quot;size1&quot;:61.70160364221644},&quot;subLayout&quot;:[{&quot;id&quot;:&quot;2020-10-29T14:33:54&quot;,&quot;maxSize&quot;:{&quot;size1&quot;:89.77885343791486},&quot;minSize&quot;:{&quot;size1&quot;:77.67885343791485},&quot;normalSize&quot;:{&quot;size1&quot;:84.07885343791486},&quot;subLayout&quot;:[{&quot;id&quot;:&quot;2020-10-29T14:33:54&quot;,&quot;margin&quot;:{&quot;bottom&quot;:1.3915197849273682,&quot;left&quot;:2.257794141769409,&quot;right&quot;:12.558870315551758,&quot;top&quot;:2.573974609375},&quot;type&quot;:0},{&quot;id&quot;:&quot;2020-10-29T14:33:54&quot;,&quot;margin&quot;:{&quot;bottom&quot;:0.09673541784286499,&quot;left&quot;:2.257794141769409,&quot;right&quot;:12.558870315551758,&quot;top&quot;:0.15541090071201324},&quot;type&quot;:0}],&quot;type&quot;:0},{&quot;id&quot;:&quot;2020-10-29T14:33:54&quot;,&quot;margin&quot;:{&quot;bottom&quot;:2.573979616165161,&quot;left&quot;:2.257794141769409,&quot;right&quot;:12.558870315551758,&quot;top&quot;:0.08318109065294266},&quot;type&quot;:0}],&quot;type&quot;:0}"/>
  <p:tag name="KSO_WM_SLIDE_BK_DARK_LIGHT" val="2"/>
  <p:tag name="KSO_WM_SLIDE_BACKGROUND_TYPE" val="general"/>
  <p:tag name="KSO_WM_SLIDE_SUPPORT_FEATURE_TYPE" val="0"/>
  <p:tag name="KSO_WM_TEMPLATE_ASSEMBLE_XID" val="5f9a6249e01a7e847d704aad"/>
  <p:tag name="KSO_WM_TEMPLATE_ASSEMBLE_GROUPID" val="5f8d43b4a61ec3b55284b1dd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8f3bf94569804e25b0130c4ff89e76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60cb43b83004ce6b309ed56951ae1f8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a0845fc156e0438b869d91b7a55639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d7c5047119a44c8b83f4c94889ba517"/>
  <p:tag name="KSO_WM_SLIDE_BACKGROUND_TYPE" val="frame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52e3cd67e5af4f1ab3c5c1f07c75fa8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6bd157bd30449ba986825cd4f9bfdde"/>
  <p:tag name="KSO_WM_SLIDE_BACKGROUND_TYPE" val="frame"/>
</p:tagLst>
</file>

<file path=ppt/tags/tag117.xml><?xml version="1.0" encoding="utf-8"?>
<p:tagLst xmlns:p="http://schemas.openxmlformats.org/presentationml/2006/main">
  <p:tag name="KSO_WM_UNIT_BLOCK" val="0"/>
  <p:tag name="KSO_WM_UNIT_DEC_AREA_ID" val="edb3d9dfb82345f9b3bdba4da0e23cb8"/>
  <p:tag name="KSO_WM_UNIT_SM_LIMIT_TYP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90_1*i*2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1f8855e5b1094a71a6935fc8d8390bf8&quot;,&quot;X&quot;:{&quot;Pos&quot;:2},&quot;Y&quot;:{&quot;Pos&quot;:0}},&quot;whChangeMode&quot;:0}"/>
  <p:tag name="KSO_WM_CHIP_GROUPID" val="5e71e94347edf80c4a5df17c"/>
  <p:tag name="KSO_WM_CHIP_XID" val="5e71e94347edf80c4a5df17d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10"/>
  <p:tag name="KSO_WM_TEMPLATE_ASSEMBLE_XID" val="60656e634054ed1e2fb7f79b"/>
  <p:tag name="KSO_WM_TEMPLATE_ASSEMBLE_GROUPID" val="60656e634054ed1e2fb7f79b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590_1*a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14b96f65a044e988192e664011f096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540ec2b1caa413e94efb698724799df"/>
  <p:tag name="KSO_WM_UNIT_TEXT_FILL_FORE_SCHEMECOLOR_INDEX_BRIGHTNESS" val="0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11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590_1*f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70d71383acfa4d97994e336204bd944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c12fcfd9a18e4628b961eaa38d35da7d"/>
  <p:tag name="KSO_WM_UNIT_TEXT_FILL_FORE_SCHEMECOLOR_INDEX_BRIGHTNESS" val="0.25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7568427cc7444131888820261c4b1a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51f0f4cde843a0aaf5d2c6fed052d2"/>
</p:tagLst>
</file>

<file path=ppt/tags/tag120.xml><?xml version="1.0" encoding="utf-8"?>
<p:tagLst xmlns:p="http://schemas.openxmlformats.org/presentationml/2006/main">
  <p:tag name="KSO_WM_UNIT_VALUE" val="1481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590_1*d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f8855e5b1094a71a6935fc8d8390bf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5999a3577184cd490667effb9a7f6d4"/>
  <p:tag name="KSO_WM_UNIT_PLACING_PICTURE" val="a5999a3577184cd490667effb9a7f6d4"/>
  <p:tag name="KSO_WM_UNIT_SUPPORT_UNIT_TYPE" val="[&quot;d&quot;,&quot;θ&quot;]"/>
  <p:tag name="KSO_WM_TEMPLATE_ASSEMBLE_XID" val="60656e634054ed1e2fb7f79b"/>
  <p:tag name="KSO_WM_TEMPLATE_ASSEMBLE_GROUPID" val="60656e634054ed1e2fb7f79b"/>
</p:tagLst>
</file>

<file path=ppt/tags/tag121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9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1-04-01T14:55:44&quot;,&quot;maxSize&quot;:{&quot;size1&quot;:42.5},&quot;minSize&quot;:{&quot;size1&quot;:40},&quot;normalSize&quot;:{&quot;size1&quot;:40},&quot;subLayout&quot;:[{&quot;id&quot;:&quot;2021-04-01T14:55:44&quot;,&quot;maxSize&quot;:{&quot;size1&quot;:39.9769441957827},&quot;minSize&quot;:{&quot;size1&quot;:28.8769441957827},&quot;normalSize&quot;:{&quot;size1&quot;:35.576944195782694},&quot;subLayout&quot;:[{&quot;id&quot;:&quot;2021-04-01T14:55:44&quot;,&quot;margin&quot;:{&quot;bottom&quot;:0,&quot;left&quot;:2.5399999618530273,&quot;right&quot;:0,&quot;top&quot;:4.2330002784729},&quot;type&quot;:0},{&quot;id&quot;:&quot;2021-04-01T14:55:44&quot;,&quot;margin&quot;:{&quot;bottom&quot;:4.2330002784729,&quot;left&quot;:2.5399999618530273,&quot;right&quot;:0,&quot;top&quot;:0.4230000674724579},&quot;type&quot;:0}],&quot;type&quot;:0},{&quot;id&quot;:&quot;2021-04-01T14:55:44&quot;,&quot;margin&quot;:{&quot;bottom&quot;:1.6929999589920044,&quot;left&quot;:1.6929999589920044,&quot;right&quot;:2.5399999618530273,&quot;top&quot;:2.5399999618530273},&quot;type&quot;:0}],&quot;type&quot;:0}"/>
  <p:tag name="KSO_WM_SLIDE_CAN_ADD_NAVIGATION" val="1"/>
  <p:tag name="KSO_WM_SLIDE_BACKGROUND" val="[&quot;general&quot;,&quot;frame&quot;]"/>
  <p:tag name="KSO_WM_SLIDE_RATIO" val="1.777778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71e94347edf80c4a5df17d"/>
  <p:tag name="KSO_WM_SLIDE_ID" val="diagram202075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16*444"/>
  <p:tag name="KSO_WM_SLIDE_POSITION" val="72*48"/>
  <p:tag name="KSO_WM_TAG_VERSION" val="1.0"/>
  <p:tag name="KSO_WM_CHIP_FILLPROP" val="[[{&quot;fill_id&quot;:&quot;6aa9d056f12f4650b878f62fc9959662&quot;,&quot;fill_align&quot;:&quot;lb&quot;,&quot;text_align&quot;:&quot;lb&quot;,&quot;text_direction&quot;:&quot;horizontal&quot;,&quot;chip_types&quot;:[&quot;header&quot;]},{&quot;fill_id&quot;:&quot;e82a4608aea64580aaf26f6e1f31bf91&quot;,&quot;fill_align&quot;:&quot;lt&quot;,&quot;text_align&quot;:&quot;lt&quot;,&quot;text_direction&quot;:&quot;horizontal&quot;,&quot;chip_types&quot;:[&quot;text&quot;]},{&quot;fill_id&quot;:&quot;71541026f7c64921bc82fd1971f82436&quot;,&quot;fill_align&quot;:&quot;cm&quot;,&quot;text_align&quot;:&quot;lm&quot;,&quot;text_direction&quot;:&quot;horizontal&quot;,&quot;chip_types&quot;:[&quot;picture&quot;,&quot;video&quot;]}]]"/>
  <p:tag name="KSO_WM_SLIDE_LAYOUT" val="a_d_f"/>
  <p:tag name="KSO_WM_SLIDE_LAYOUT_CNT" val="1_1_1"/>
  <p:tag name="KSO_WM_CHIP_GROUPID" val="5e71e94347edf80c4a5df17c"/>
  <p:tag name="KSO_WM_SLIDE_BACKGROUND_TYPE" val="frame"/>
  <p:tag name="KSO_WM_SLIDE_SUPPORT_FEATURE_TYPE" val="0"/>
  <p:tag name="KSO_WM_TEMPLATE_ASSEMBLE_XID" val="60656e634054ed1e2fb7f79b"/>
  <p:tag name="KSO_WM_TEMPLATE_ASSEMBLE_GROUPID" val="60656e634054ed1e2fb7f79b"/>
</p:tagLst>
</file>

<file path=ppt/tags/tag122.xml><?xml version="1.0" encoding="utf-8"?>
<p:tagLst xmlns:p="http://schemas.openxmlformats.org/presentationml/2006/main">
  <p:tag name="KSO_WM_UNIT_PLACING_PICTURE_USER_VIEWPORT" val="{&quot;height&quot;:7500,&quot;width&quot;:10000}"/>
</p:tagLst>
</file>

<file path=ppt/tags/tag123.xml><?xml version="1.0" encoding="utf-8"?>
<p:tagLst xmlns:p="http://schemas.openxmlformats.org/presentationml/2006/main">
  <p:tag name="KSO_WM_UNIT_PLACING_PICTURE_USER_VIEWPORT" val="{&quot;height&quot;:7500,&quot;width&quot;:7560}"/>
</p:tagLst>
</file>

<file path=ppt/tags/tag124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9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8f3bf94569804e25b0130c4ff89e76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60cb43b83004ce6b309ed56951ae1f8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a0845fc156e0438b869d91b7a55639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d7c5047119a44c8b83f4c94889ba517"/>
  <p:tag name="KSO_WM_SLIDE_BACKGROUND_TYPE" val="frame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52e3cd67e5af4f1ab3c5c1f07c75fa8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6bd157bd30449ba986825cd4f9bfdde"/>
  <p:tag name="KSO_WM_SLIDE_BACKGROUND_TYPE" val="frame"/>
</p:tagLst>
</file>

<file path=ppt/tags/tag128.xml><?xml version="1.0" encoding="utf-8"?>
<p:tagLst xmlns:p="http://schemas.openxmlformats.org/presentationml/2006/main">
  <p:tag name="KSO_WM_UNIT_BLOCK" val="0"/>
  <p:tag name="KSO_WM_UNIT_DEC_AREA_ID" val="edb3d9dfb82345f9b3bdba4da0e23cb8"/>
  <p:tag name="KSO_WM_UNIT_SM_LIMIT_TYP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90_1*i*2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1f8855e5b1094a71a6935fc8d8390bf8&quot;,&quot;X&quot;:{&quot;Pos&quot;:2},&quot;Y&quot;:{&quot;Pos&quot;:0}},&quot;whChangeMode&quot;:0}"/>
  <p:tag name="KSO_WM_CHIP_GROUPID" val="5e71e94347edf80c4a5df17c"/>
  <p:tag name="KSO_WM_CHIP_XID" val="5e71e94347edf80c4a5df17d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10"/>
  <p:tag name="KSO_WM_TEMPLATE_ASSEMBLE_XID" val="60656e634054ed1e2fb7f79b"/>
  <p:tag name="KSO_WM_TEMPLATE_ASSEMBLE_GROUPID" val="60656e634054ed1e2fb7f79b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590_1*a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14b96f65a044e988192e664011f096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540ec2b1caa413e94efb698724799df"/>
  <p:tag name="KSO_WM_UNIT_TEXT_FILL_FORE_SCHEMECOLOR_INDEX_BRIGHTNESS" val="0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b18b87cc0a284b6693982c9c13b247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3f47ddf5c15450e8ddeb4ad5551b85a"/>
</p:tagLst>
</file>

<file path=ppt/tags/tag13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590_1*f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70d71383acfa4d97994e336204bd944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c12fcfd9a18e4628b961eaa38d35da7d"/>
  <p:tag name="KSO_WM_UNIT_TEXT_FILL_FORE_SCHEMECOLOR_INDEX_BRIGHTNESS" val="0.25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131.xml><?xml version="1.0" encoding="utf-8"?>
<p:tagLst xmlns:p="http://schemas.openxmlformats.org/presentationml/2006/main">
  <p:tag name="KSO_WM_UNIT_VALUE" val="1481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590_1*d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f8855e5b1094a71a6935fc8d8390bf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5999a3577184cd490667effb9a7f6d4"/>
  <p:tag name="KSO_WM_UNIT_PLACING_PICTURE" val="a5999a3577184cd490667effb9a7f6d4"/>
  <p:tag name="KSO_WM_UNIT_SUPPORT_UNIT_TYPE" val="[&quot;d&quot;,&quot;θ&quot;]"/>
  <p:tag name="KSO_WM_TEMPLATE_ASSEMBLE_XID" val="60656e634054ed1e2fb7f79b"/>
  <p:tag name="KSO_WM_TEMPLATE_ASSEMBLE_GROUPID" val="60656e634054ed1e2fb7f79b"/>
</p:tagLst>
</file>

<file path=ppt/tags/tag132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9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1-04-01T14:55:44&quot;,&quot;maxSize&quot;:{&quot;size1&quot;:42.5},&quot;minSize&quot;:{&quot;size1&quot;:40},&quot;normalSize&quot;:{&quot;size1&quot;:40},&quot;subLayout&quot;:[{&quot;id&quot;:&quot;2021-04-01T14:55:44&quot;,&quot;maxSize&quot;:{&quot;size1&quot;:42.2},&quot;minSize&quot;:{&quot;size1&quot;:31.1},&quot;normalSize&quot;:{&quot;size1&quot;:42.19981481481481},&quot;subLayout&quot;:[{&quot;id&quot;:&quot;2021-04-01T14:55:44&quot;,&quot;margin&quot;:{&quot;bottom&quot;:0,&quot;left&quot;:2.5399999618530273,&quot;right&quot;:0,&quot;top&quot;:4.2330002784729},&quot;type&quot;:0},{&quot;id&quot;:&quot;2021-04-01T14:55:44&quot;,&quot;margin&quot;:{&quot;bottom&quot;:4.2330002784729,&quot;left&quot;:2.5399999618530273,&quot;right&quot;:0,&quot;top&quot;:0.4230000674724579},&quot;type&quot;:0}],&quot;type&quot;:0},{&quot;id&quot;:&quot;2021-04-01T14:55:44&quot;,&quot;margin&quot;:{&quot;bottom&quot;:1.6929999589920044,&quot;left&quot;:1.6929999589920044,&quot;right&quot;:2.5399999618530273,&quot;top&quot;:2.5399999618530273},&quot;type&quot;:0}],&quot;type&quot;:0}"/>
  <p:tag name="KSO_WM_SLIDE_CAN_ADD_NAVIGATION" val="1"/>
  <p:tag name="KSO_WM_SLIDE_BACKGROUND" val="[&quot;general&quot;,&quot;frame&quot;]"/>
  <p:tag name="KSO_WM_SLIDE_RATIO" val="1.777778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71e94347edf80c4a5df17d"/>
  <p:tag name="KSO_WM_SLIDE_ID" val="diagram202075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16*444"/>
  <p:tag name="KSO_WM_SLIDE_POSITION" val="72*48"/>
  <p:tag name="KSO_WM_TAG_VERSION" val="1.0"/>
  <p:tag name="KSO_WM_CHIP_FILLPROP" val="[[{&quot;fill_id&quot;:&quot;6aa9d056f12f4650b878f62fc9959662&quot;,&quot;fill_align&quot;:&quot;lb&quot;,&quot;text_align&quot;:&quot;lb&quot;,&quot;text_direction&quot;:&quot;horizontal&quot;,&quot;chip_types&quot;:[&quot;header&quot;]},{&quot;fill_id&quot;:&quot;e82a4608aea64580aaf26f6e1f31bf91&quot;,&quot;fill_align&quot;:&quot;lt&quot;,&quot;text_align&quot;:&quot;lt&quot;,&quot;text_direction&quot;:&quot;horizontal&quot;,&quot;chip_types&quot;:[&quot;text&quot;]},{&quot;fill_id&quot;:&quot;71541026f7c64921bc82fd1971f82436&quot;,&quot;fill_align&quot;:&quot;cm&quot;,&quot;text_align&quot;:&quot;lm&quot;,&quot;text_direction&quot;:&quot;horizontal&quot;,&quot;chip_types&quot;:[&quot;picture&quot;,&quot;video&quot;]}]]"/>
  <p:tag name="KSO_WM_SLIDE_LAYOUT" val="a_d_f"/>
  <p:tag name="KSO_WM_SLIDE_LAYOUT_CNT" val="1_1_1"/>
  <p:tag name="KSO_WM_CHIP_GROUPID" val="5e71e94347edf80c4a5df17c"/>
  <p:tag name="KSO_WM_SLIDE_BACKGROUND_TYPE" val="frame"/>
  <p:tag name="KSO_WM_SLIDE_SUPPORT_FEATURE_TYPE" val="0"/>
  <p:tag name="KSO_WM_TEMPLATE_ASSEMBLE_XID" val="60656e634054ed1e2fb7f79b"/>
  <p:tag name="KSO_WM_TEMPLATE_ASSEMBLE_GROUPID" val="60656e634054ed1e2fb7f79b"/>
</p:tagLst>
</file>

<file path=ppt/tags/tag133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90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8f3bf94569804e25b0130c4ff89e76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60cb43b83004ce6b309ed56951ae1f8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a0845fc156e0438b869d91b7a55639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d7c5047119a44c8b83f4c94889ba517"/>
  <p:tag name="KSO_WM_SLIDE_BACKGROUND_TYPE" val="frame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52e3cd67e5af4f1ab3c5c1f07c75fa8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6bd157bd30449ba986825cd4f9bfdde"/>
  <p:tag name="KSO_WM_SLIDE_BACKGROUND_TYPE" val="frame"/>
</p:tagLst>
</file>

<file path=ppt/tags/tag137.xml><?xml version="1.0" encoding="utf-8"?>
<p:tagLst xmlns:p="http://schemas.openxmlformats.org/presentationml/2006/main">
  <p:tag name="KSO_WM_UNIT_BLOCK" val="0"/>
  <p:tag name="KSO_WM_UNIT_DEC_AREA_ID" val="edb3d9dfb82345f9b3bdba4da0e23cb8"/>
  <p:tag name="KSO_WM_UNIT_SM_LIMIT_TYP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90_1*i*2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1f8855e5b1094a71a6935fc8d8390bf8&quot;,&quot;X&quot;:{&quot;Pos&quot;:2},&quot;Y&quot;:{&quot;Pos&quot;:0}},&quot;whChangeMode&quot;:0}"/>
  <p:tag name="KSO_WM_CHIP_GROUPID" val="5e71e94347edf80c4a5df17c"/>
  <p:tag name="KSO_WM_CHIP_XID" val="5e71e94347edf80c4a5df17d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10"/>
  <p:tag name="KSO_WM_TEMPLATE_ASSEMBLE_XID" val="60656e634054ed1e2fb7f79b"/>
  <p:tag name="KSO_WM_TEMPLATE_ASSEMBLE_GROUPID" val="60656e634054ed1e2fb7f79b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590_1*a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14b96f65a044e988192e664011f096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540ec2b1caa413e94efb698724799df"/>
  <p:tag name="KSO_WM_UNIT_TEXT_FILL_FORE_SCHEMECOLOR_INDEX_BRIGHTNESS" val="0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13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590_1*f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70d71383acfa4d97994e336204bd944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c12fcfd9a18e4628b961eaa38d35da7d"/>
  <p:tag name="KSO_WM_UNIT_TEXT_FILL_FORE_SCHEMECOLOR_INDEX_BRIGHTNESS" val="0.25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7568427cc7444131888820261c4b1a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51f0f4cde843a0aaf5d2c6fed052d2"/>
</p:tagLst>
</file>

<file path=ppt/tags/tag140.xml><?xml version="1.0" encoding="utf-8"?>
<p:tagLst xmlns:p="http://schemas.openxmlformats.org/presentationml/2006/main">
  <p:tag name="KSO_WM_UNIT_VALUE" val="1481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590_1*d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f8855e5b1094a71a6935fc8d8390bf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5999a3577184cd490667effb9a7f6d4"/>
  <p:tag name="KSO_WM_UNIT_PLACING_PICTURE" val="a5999a3577184cd490667effb9a7f6d4"/>
  <p:tag name="KSO_WM_UNIT_SUPPORT_UNIT_TYPE" val="[&quot;d&quot;,&quot;θ&quot;]"/>
  <p:tag name="KSO_WM_TEMPLATE_ASSEMBLE_XID" val="60656e634054ed1e2fb7f79b"/>
  <p:tag name="KSO_WM_TEMPLATE_ASSEMBLE_GROUPID" val="60656e634054ed1e2fb7f79b"/>
</p:tagLst>
</file>

<file path=ppt/tags/tag141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9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1-04-01T14:55:44&quot;,&quot;maxSize&quot;:{&quot;size1&quot;:42.5},&quot;minSize&quot;:{&quot;size1&quot;:40},&quot;normalSize&quot;:{&quot;size1&quot;:40},&quot;subLayout&quot;:[{&quot;id&quot;:&quot;2021-04-01T14:55:44&quot;,&quot;maxSize&quot;:{&quot;size1&quot;:42.2},&quot;minSize&quot;:{&quot;size1&quot;:31.1},&quot;normalSize&quot;:{&quot;size1&quot;:37.8},&quot;subLayout&quot;:[{&quot;id&quot;:&quot;2021-04-01T14:55:44&quot;,&quot;margin&quot;:{&quot;bottom&quot;:0,&quot;left&quot;:2.5399999618530273,&quot;right&quot;:0,&quot;top&quot;:4.2330002784729},&quot;type&quot;:0},{&quot;id&quot;:&quot;2021-04-01T14:55:44&quot;,&quot;margin&quot;:{&quot;bottom&quot;:4.2330002784729,&quot;left&quot;:2.5399999618530273,&quot;right&quot;:0,&quot;top&quot;:0.4230000674724579},&quot;type&quot;:0}],&quot;type&quot;:0},{&quot;id&quot;:&quot;2021-04-01T14:55:44&quot;,&quot;margin&quot;:{&quot;bottom&quot;:1.6929999589920044,&quot;left&quot;:1.6929999589920044,&quot;right&quot;:2.5399999618530273,&quot;top&quot;:2.5399999618530273},&quot;type&quot;:0}],&quot;type&quot;:0}"/>
  <p:tag name="KSO_WM_SLIDE_CAN_ADD_NAVIGATION" val="1"/>
  <p:tag name="KSO_WM_SLIDE_BACKGROUND" val="[&quot;general&quot;,&quot;frame&quot;]"/>
  <p:tag name="KSO_WM_SLIDE_RATIO" val="1.777778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71e94347edf80c4a5df17d"/>
  <p:tag name="KSO_WM_SLIDE_ID" val="diagram202075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16*444"/>
  <p:tag name="KSO_WM_SLIDE_POSITION" val="72*48"/>
  <p:tag name="KSO_WM_TAG_VERSION" val="1.0"/>
  <p:tag name="KSO_WM_CHIP_FILLPROP" val="[[{&quot;fill_id&quot;:&quot;6aa9d056f12f4650b878f62fc9959662&quot;,&quot;fill_align&quot;:&quot;lb&quot;,&quot;text_align&quot;:&quot;lb&quot;,&quot;text_direction&quot;:&quot;horizontal&quot;,&quot;chip_types&quot;:[&quot;header&quot;]},{&quot;fill_id&quot;:&quot;e82a4608aea64580aaf26f6e1f31bf91&quot;,&quot;fill_align&quot;:&quot;lt&quot;,&quot;text_align&quot;:&quot;lt&quot;,&quot;text_direction&quot;:&quot;horizontal&quot;,&quot;chip_types&quot;:[&quot;text&quot;]},{&quot;fill_id&quot;:&quot;71541026f7c64921bc82fd1971f82436&quot;,&quot;fill_align&quot;:&quot;cm&quot;,&quot;text_align&quot;:&quot;lm&quot;,&quot;text_direction&quot;:&quot;horizontal&quot;,&quot;chip_types&quot;:[&quot;picture&quot;,&quot;video&quot;]}]]"/>
  <p:tag name="KSO_WM_SLIDE_LAYOUT" val="a_d_f"/>
  <p:tag name="KSO_WM_SLIDE_LAYOUT_CNT" val="1_1_1"/>
  <p:tag name="KSO_WM_CHIP_GROUPID" val="5e71e94347edf80c4a5df17c"/>
  <p:tag name="KSO_WM_SLIDE_BACKGROUND_TYPE" val="frame"/>
  <p:tag name="KSO_WM_SLIDE_SUPPORT_FEATURE_TYPE" val="0"/>
  <p:tag name="KSO_WM_TEMPLATE_ASSEMBLE_XID" val="60656e634054ed1e2fb7f79b"/>
  <p:tag name="KSO_WM_TEMPLATE_ASSEMBLE_GROUPID" val="60656e634054ed1e2fb7f79b"/>
</p:tagLst>
</file>

<file path=ppt/tags/tag142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9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8f3bf94569804e25b0130c4ff89e76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60cb43b83004ce6b309ed56951ae1f8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a0845fc156e0438b869d91b7a55639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d7c5047119a44c8b83f4c94889ba517"/>
  <p:tag name="KSO_WM_SLIDE_BACKGROUND_TYPE" val="frame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52e3cd67e5af4f1ab3c5c1f07c75fa8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6bd157bd30449ba986825cd4f9bfdde"/>
  <p:tag name="KSO_WM_SLIDE_BACKGROUND_TYPE" val="frame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386_1*i*4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147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8_2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df"/>
  <p:tag name="KSO_WM_UNIT_DEC_AREA_ID" val="c4e3a9562e1c4de5b014fc6ef851c259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9a41660c291b45b2a95e46c9ea620e42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10746_2*m_i*1_1"/>
  <p:tag name="KSO_WM_TEMPLATE_CATEGORY" val="diagram"/>
  <p:tag name="KSO_WM_TEMPLATE_INDEX" val="20210746"/>
  <p:tag name="KSO_WM_UNIT_LAYERLEVEL" val="1_1"/>
  <p:tag name="KSO_WM_TAG_VERSION" val="1.0"/>
  <p:tag name="KSO_WM_BEAUTIFY_FLAG" val="#wm#"/>
  <p:tag name="KSO_WM_UNIT_LINE_FORE_SCHEMECOLOR_INDEX_BRIGHTNESS" val="-0.35"/>
  <p:tag name="KSO_WM_UNIT_LINE_FORE_SCHEMECOLOR_INDEX" val="14"/>
  <p:tag name="KSO_WM_UNIT_LINE_FILL_TYPE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210746_2*m_i*1_2"/>
  <p:tag name="KSO_WM_TEMPLATE_CATEGORY" val="diagram"/>
  <p:tag name="KSO_WM_TEMPLATE_INDEX" val="20210746"/>
  <p:tag name="KSO_WM_UNIT_LAYERLEVEL" val="1_1"/>
  <p:tag name="KSO_WM_TAG_VERSION" val="1.0"/>
  <p:tag name="KSO_WM_BEAUTIFY_FLAG" val="#wm#"/>
  <p:tag name="KSO_WM_UNIT_LINE_FORE_SCHEMECOLOR_INDEX_BRIGHTNESS" val="-0.35"/>
  <p:tag name="KSO_WM_UNIT_LINE_FORE_SCHEMECOLOR_INDEX" val="14"/>
  <p:tag name="KSO_WM_UNIT_LINE_FILL_TYPE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10746_2*m_h_i*1_3_4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10746_2*m_h_i*1_3_3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10746_2*m_h_i*1_3_2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10746_2*m_h_i*1_3_1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10746_2*m_h_i*1_2_1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10746_2*m_h_i*1_2_2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10746_2*m_h_i*1_2_3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63d708e10f6245ddb69af29508d128c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dcbb5884c9243a59f1578bbe34a446b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10746_2*m_h_i*1_2_4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10746_2*m_h_i*1_1_4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10746_2*m_h_i*1_1_3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10746_2*m_h_i*1_1_2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10746_2*m_h_i*1_1_1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10746_2*m_h_f*1_3_1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PRESET_TEXT" val="2016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10746_2*m_h_a*1_3_1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0746_2*m_h_f*1_2_1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PRESET_TEXT" val="2015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10746_2*m_h_a*1_2_1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10746_2*m_h_f*1_1_1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b18b87cc0a284b6693982c9c13b247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3f47ddf5c15450e8ddeb4ad5551b85a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PRESET_TEXT" val="2014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10746_2*m_h_a*1_1_1"/>
  <p:tag name="KSO_WM_TEMPLATE_CATEGORY" val="diagram"/>
  <p:tag name="KSO_WM_TEMPLATE_INDEX" val="202107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SLIDE_ID" val="diagram20202386_1"/>
  <p:tag name="KSO_WM_TEMPLATE_SUBCATEGORY" val="1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386"/>
  <p:tag name="KSO_WM_SLIDE_LAYOUT" val="a_d"/>
  <p:tag name="KSO_WM_SLIDE_LAYOUT_CNT" val="1_1"/>
  <p:tag name="KSO_WM_SLIDE_TYPE" val="text"/>
  <p:tag name="KSO_WM_SLIDE_SUBTYPE" val="picTxt"/>
  <p:tag name="KSO_WM_SLIDE_SIZE" val="960*457"/>
  <p:tag name="KSO_WM_SLIDE_POSITION" val="0*3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horizontalAlign&quot;:1,&quot;id&quot;:&quot;2023-03-24T13:42:20&quot;,&quot;maxSize&quot;:{&quot;size1&quot;:23.6},&quot;minSize&quot;:{&quot;size1&quot;:23.6},&quot;normalSize&quot;:{&quot;size1&quot;:23.6},&quot;subLayout&quot;:[{&quot;id&quot;:&quot;2023-03-24T13:42:20&quot;,&quot;margin&quot;:{&quot;bottom&quot;:1.2350000143051147,&quot;left&quot;:1.690000057220459,&quot;right&quot;:1.6970000267028809,&quot;top&quot;:1.690000057220459},&quot;type&quot;:0},{&quot;horizontalAlign&quot;:0,&quot;id&quot;:&quot;2023-03-24T13:42:20&quot;,&quot;margin&quot;:{&quot;bottom&quot;:2.5399999618530273,&quot;left&quot;:1.690000057220459,&quot;right&quot;:1.690000057220459,&quot;top&quot;:0.025999998673796654},&quot;type&quot;:1,&quot;verticalAlign&quot;:0}],&quot;type&quot;:1,&quot;verticalAlign&quot;:1}"/>
  <p:tag name="KSO_WM_SLIDE_CAN_ADD_NAVIGATION" val="1"/>
  <p:tag name="KSO_WM_SLIDE_BACKGROUND" val="[&quot;general&quot;,&quot;frame&quot;]"/>
  <p:tag name="KSO_WM_SLIDE_RATIO" val="1.777778"/>
  <p:tag name="KSO_WM_SLIDE_BACKGROUND_TYPE" val="frame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b18b87cc0a284b6693982c9c13b247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3f47ddf5c15450e8ddeb4ad5551b85a"/>
  <p:tag name="KSO_WM_SLIDE_BACKGROUND_TYPE" val="general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7568427cc7444131888820261c4b1a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51f0f4cde843a0aaf5d2c6fed052d2"/>
  <p:tag name="KSO_WM_SLIDE_BACKGROUND_TYPE" val="general"/>
</p:tagLst>
</file>

<file path=ppt/tags/tag1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大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113_1*a*1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HOW_EDIT_AREA_INDICATION" val="1"/>
  <p:tag name="KSO_WM_UNIT_DEFAULT_FONT" val="24;44;4"/>
  <p:tag name="KSO_WM_UNIT_BLOCK" val="0"/>
  <p:tag name="KSO_WM_UNIT_DEC_AREA_ID" val="8cc864dfd5f141d9953ba672b08d1496"/>
  <p:tag name="KSO_WM_CHIP_GROUPID" val="5f0681562c9c209bb8bb14eb"/>
  <p:tag name="KSO_WM_CHIP_XID" val="5f0681562c9c209bb8bb14ec"/>
  <p:tag name="KSO_WM_CHIP_FILLAREA_FILL_RULE" val="{&quot;fill_align&quot;:&quot;cm&quot;,&quot;fill_mode&quot;:&quot;full&quot;,&quot;sacle_strategy&quot;:&quot;smart&quot;}"/>
  <p:tag name="KSO_WM_ASSEMBLE_CHIP_INDEX" val="1b37ed79ec79413b90d32e7f40c4aa84"/>
  <p:tag name="KSO_WM_UNIT_TEXT_FILL_FORE_SCHEMECOLOR_INDEX_BRIGHTNESS" val="0"/>
  <p:tag name="KSO_WM_UNIT_TEXT_FILL_FORE_SCHEMECOLOR_INDEX" val="13"/>
  <p:tag name="KSO_WM_UNIT_TEXT_FILL_TYPE" val="1"/>
  <p:tag name="KSO_WM_TEMPLATE_ASSEMBLE_XID" val="6065706b4054ed1e2fb814fb"/>
  <p:tag name="KSO_WM_TEMPLATE_ASSEMBLE_GROUPID" val="6065706b4054ed1e2fb814fb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可添加副标题"/>
  <p:tag name="KSO_WM_UNIT_NOCLEAR" val="0"/>
  <p:tag name="KSO_WM_UNIT_SHOW_EDIT_AREA_INDICATION" val="1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17113_1*b*1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b5f34ab650884ef982592030fe0aac8c"/>
  <p:tag name="KSO_WM_CHIP_GROUPID" val="5f0681562c9c209bb8bb14eb"/>
  <p:tag name="KSO_WM_CHIP_XID" val="5f0681562c9c209bb8bb14ec"/>
  <p:tag name="KSO_WM_CHIP_FILLAREA_FILL_RULE" val="{&quot;fill_align&quot;:&quot;cm&quot;,&quot;fill_mode&quot;:&quot;full&quot;,&quot;sacle_strategy&quot;:&quot;smart&quot;}"/>
  <p:tag name="KSO_WM_ASSEMBLE_CHIP_INDEX" val="1b37ed79ec79413b90d32e7f40c4aa84"/>
  <p:tag name="KSO_WM_UNIT_TEXT_FILL_FORE_SCHEMECOLOR_INDEX_BRIGHTNESS" val="-0.25"/>
  <p:tag name="KSO_WM_UNIT_TEXT_FILL_FORE_SCHEMECOLOR_INDEX" val="14"/>
  <p:tag name="KSO_WM_UNIT_TEXT_FILL_TYPE" val="1"/>
  <p:tag name="KSO_WM_TEMPLATE_ASSEMBLE_XID" val="6065706b4054ed1e2fb814fb"/>
  <p:tag name="KSO_WM_TEMPLATE_ASSEMBLE_GROUPID" val="6065706b4054ed1e2fb814fb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113_1*i*1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febec62ec89d4fae899d9e38d57c0fd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c5e83f310219e61717cdf2"/>
  <p:tag name="KSO_WM_CHIP_XID" val="5fc5e83f310219e61717cdf3"/>
  <p:tag name="KSO_WM_TEMPLATE_ASSEMBLE_XID" val="6065706b4054ed1e2fb814fb"/>
  <p:tag name="KSO_WM_TEMPLATE_ASSEMBLE_GROUPID" val="6065706b4054ed1e2fb814fb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113_1*i*2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b4054ed1e2fb814fb"/>
  <p:tag name="KSO_WM_TEMPLATE_ASSEMBLE_GROUPID" val="6065706b4054ed1e2fb814fb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7113_1*i*3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b4054ed1e2fb814fb"/>
  <p:tag name="KSO_WM_TEMPLATE_ASSEMBLE_GROUPID" val="6065706b4054ed1e2fb814fb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7113_1*i*4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b4054ed1e2fb814fb"/>
  <p:tag name="KSO_WM_TEMPLATE_ASSEMBLE_GROUPID" val="6065706b4054ed1e2fb814fb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7568427cc7444131888820261c4b1a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51f0f4cde843a0aaf5d2c6fed052d2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7113_1*i*5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b4054ed1e2fb814fb"/>
  <p:tag name="KSO_WM_TEMPLATE_ASSEMBLE_GROUPID" val="6065706b4054ed1e2fb814fb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7113_1*i*6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b4054ed1e2fb814fb"/>
  <p:tag name="KSO_WM_TEMPLATE_ASSEMBLE_GROUPID" val="6065706b4054ed1e2fb814fb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17113_1*i*7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b4054ed1e2fb814fb"/>
  <p:tag name="KSO_WM_TEMPLATE_ASSEMBLE_GROUPID" val="6065706b4054ed1e2fb814fb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17113_1*i*8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b4054ed1e2fb814fb"/>
  <p:tag name="KSO_WM_TEMPLATE_ASSEMBLE_GROUPID" val="6065706b4054ed1e2fb814fb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17113_1*i*9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b4054ed1e2fb814fb"/>
  <p:tag name="KSO_WM_TEMPLATE_ASSEMBLE_GROUPID" val="6065706b4054ed1e2fb814fb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17113_1*i*10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b4054ed1e2fb814fb"/>
  <p:tag name="KSO_WM_TEMPLATE_ASSEMBLE_GROUPID" val="6065706b4054ed1e2fb814fb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17113_1*i*11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b4054ed1e2fb814fb"/>
  <p:tag name="KSO_WM_TEMPLATE_ASSEMBLE_GROUPID" val="6065706b4054ed1e2fb814fb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17113_1*i*12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b4054ed1e2fb814fb"/>
  <p:tag name="KSO_WM_TEMPLATE_ASSEMBLE_GROUPID" val="6065706b4054ed1e2fb814fb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diagram20217113_1*i*13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b4054ed1e2fb814fb"/>
  <p:tag name="KSO_WM_TEMPLATE_ASSEMBLE_GROUPID" val="6065706b4054ed1e2fb814fb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diagram20217113_1*i*14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b4054ed1e2fb814fb"/>
  <p:tag name="KSO_WM_TEMPLATE_ASSEMBLE_GROUPID" val="6065706b4054ed1e2fb814fb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b18b87cc0a284b6693982c9c13b247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3f47ddf5c15450e8ddeb4ad5551b85a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diagram20217113_1*i*15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b4054ed1e2fb814fb"/>
  <p:tag name="KSO_WM_TEMPLATE_ASSEMBLE_GROUPID" val="6065706b4054ed1e2fb814fb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diagram20217113_1*i*16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b4054ed1e2fb814fb"/>
  <p:tag name="KSO_WM_TEMPLATE_ASSEMBLE_GROUPID" val="6065706b4054ed1e2fb814fb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diagram20217113_1*i*17"/>
  <p:tag name="KSO_WM_TEMPLATE_CATEGORY" val="diagram"/>
  <p:tag name="KSO_WM_TEMPLATE_INDEX" val="20217113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b4054ed1e2fb814fb"/>
  <p:tag name="KSO_WM_TEMPLATE_ASSEMBLE_GROUPID" val="6065706b4054ed1e2fb814fb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161_3*m_h_i*1_1_1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161_3*m_h_i*1_1_2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160161_3*m_h_i*1_1_3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9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160161_3*m_h_i*1_1_7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160161_3*m_h_i*1_1_4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160161_3*m_h_i*1_1_5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160161_3*m_h_i*1_1_6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8_1*b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单/击/此/处/添/加/副/标/题/内/容"/>
  <p:tag name="KSO_WM_UNIT_DEFAULT_FONT" val="18;24;2"/>
  <p:tag name="KSO_WM_UNIT_BLOCK" val="0"/>
  <p:tag name="KSO_WM_UNIT_DEC_AREA_ID" val="5c0b7fc23dc44aceb36d784a5cf4917d"/>
  <p:tag name="KSO_WM_CHIP_GROUPID" val="5ebf447c0ac41c4a0a5257dd"/>
  <p:tag name="KSO_WM_CHIP_XID" val="5ebf447c0ac41c4a0a5257de"/>
  <p:tag name="KSO_WM_CHIP_FILLAREA_FILL_RULE" val="{&quot;fill_align&quot;:&quot;cm&quot;,&quot;fill_mode&quot;:&quot;adaptive&quot;,&quot;sacle_strategy&quot;:&quot;smart&quot;}"/>
  <p:tag name="KSO_WM_ASSEMBLE_CHIP_INDEX" val="7de92e5f53ba4c6cb14842f798c4be35"/>
  <p:tag name="KSO_WM_UNIT_TEXT_FILL_FORE_SCHEMECOLOR_INDEX_BRIGHTNESS" val="0.35"/>
  <p:tag name="KSO_WM_UNIT_TEXT_FILL_FORE_SCHEMECOLOR_INDEX" val="13"/>
  <p:tag name="KSO_WM_UNIT_TEXT_FILL_TYPE" val="1"/>
  <p:tag name="KSO_WM_TEMPLATE_ASSEMBLE_XID" val="5f9a6249e01a7e847d704abd"/>
  <p:tag name="KSO_WM_TEMPLATE_ASSEMBLE_GROUPID" val="5f8d43b4a61ec3b55284b1dd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7568427cc7444131888820261c4b1a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51f0f4cde843a0aaf5d2c6fed052d2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161_3*m_h_i*1_2_2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160161_3*m_h_i*1_2_3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160161_3*m_h_i*1_2_4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0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7"/>
  <p:tag name="KSO_WM_UNIT_ID" val="diagram160161_3*m_h_i*1_2_7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161_3*m_h_i*1_2_1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160161_3*m_h_i*1_2_5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160161_3*m_h_i*1_2_6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161_3*m_h_i*1_3_1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160161_3*m_h_i*1_3_2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161_3*m_h_i*1_3_3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b18b87cc0a284b6693982c9c13b247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3f47ddf5c15450e8ddeb4ad5551b85a"/>
</p:tagLst>
</file>

<file path=ppt/tags/tag21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160161_3*m_h_i*1_3_7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160161_3*m_h_i*1_3_4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160161_3*m_h_i*1_3_5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160161_3*m_h_i*1_3_6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1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161_3*m_h_f*1_1_1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161_3*m_h_f*1_2_1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161_3*m_h_f*1_3_1"/>
  <p:tag name="KSO_WM_TEMPLATE_CATEGORY" val="diagram"/>
  <p:tag name="KSO_WM_TEMPLATE_INDEX" val="160161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SLIDE_ID" val="diagram2021711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7113"/>
  <p:tag name="KSO_WM_SLIDE_LAYOUT" val="a_b_d"/>
  <p:tag name="KSO_WM_SLIDE_LAYOUT_CNT" val="1_1_1"/>
  <p:tag name="KSO_WM_TEMPLATE_THUMBS_INDEX" val="1、4、7、12、13、14、15、16、17、18、20、24、25、28、33、36、40、43、44"/>
  <p:tag name="KSO_WM_SLIDE_SIZE" val="888*468"/>
  <p:tag name="KSO_WM_SLIDE_POSITION" val="36*36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6:16:45&quot;,&quot;maxSize&quot;:{&quot;size1&quot;:33.29974355177039},&quot;minSize&quot;:{&quot;size1&quot;:24.5997435517704},&quot;normalSize&quot;:{&quot;size1&quot;:31.2660398480667},&quot;subLayout&quot;:[{&quot;id&quot;:&quot;2021-04-01T16:16:45&quot;,&quot;margin&quot;:{&quot;bottom&quot;:0.02600000612437725,&quot;left&quot;:4.657000541687012,&quot;right&quot;:4.657000541687012,&quot;top&quot;:2.5399999618530273},&quot;type&quot;:0},{&quot;id&quot;:&quot;2021-04-01T16:16:45&quot;,&quot;margin&quot;:{&quot;bottom&quot;:2.5399999618530273,&quot;left&quot;:4.657000541687012,&quot;right&quot;:4.657000541687012,&quot;top&quot;:0.8199999928474426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c5e83f310219e61717cdf3"/>
  <p:tag name="KSO_WM_CHIP_FILLPROP" val="[[{&quot;text_align&quot;:&quot;cm&quot;,&quot;text_direction&quot;:&quot;horizontal&quot;,&quot;support_big_font&quot;:false,&quot;picture_toward&quot;:0,&quot;picture_dockside&quot;:[],&quot;fill_id&quot;:&quot;ba3ff9d51a534949a36d761c038b2272&quot;,&quot;fill_align&quot;:&quot;c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385b67bca2024cfd9b21355f5a1f21ce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fc5e83f310219e61717cdf2"/>
  <p:tag name="KSO_WM_SLIDE_BACKGROUND_TYPE" val="general"/>
  <p:tag name="KSO_WM_SLIDE_SUPPORT_FEATURE_TYPE" val="3"/>
  <p:tag name="KSO_WM_TEMPLATE_ASSEMBLE_XID" val="6065706b4054ed1e2fb814fb"/>
  <p:tag name="KSO_WM_TEMPLATE_ASSEMBLE_GROUPID" val="6065706b4054ed1e2fb814fb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978_43*i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8826802ce304426bb6327a7c104d5be2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0},&quot;ReferentInfo&quot;:{&quot;Id&quot;:&quot;915deba3978248cba6fa266c987f9683&quot;,&quot;X&quot;:{&quot;Pos&quot;:0},&quot;Y&quot;:{&quot;Pos&quot;:2}},&quot;whChangeMode&quot;:0}"/>
  <p:tag name="KSO_WM_CHIP_GROUPID" val="5ebdf7a70ac41c4a0a525526"/>
  <p:tag name="KSO_WM_CHIP_XID" val="5ebdf7a70ac41c4a0a525527"/>
  <p:tag name="KSO_WM_CHIP_FILLAREA_FILL_RULE" val="{&quot;fill_align&quot;:&quot;cm&quot;,&quot;fill_mode&quot;:&quot;adaptive&quot;,&quot;sacle_strategy&quot;:&quot;smart&quot;}"/>
  <p:tag name="KSO_WM_ASSEMBLE_CHIP_INDEX" val="bdae42eb66254ba798b66631ebf2555f"/>
  <p:tag name="KSO_WM_UNIT_LINE_FORE_SCHEMECOLOR_INDEX_BRIGHTNESS" val="0.25"/>
  <p:tag name="KSO_WM_UNIT_LINE_FORE_SCHEMECOLOR_INDEX" val="13"/>
  <p:tag name="KSO_WM_UNIT_LINE_FILL_TYPE" val="2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8_43*a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谢谢聆听"/>
  <p:tag name="KSO_WM_UNIT_DEFAULT_FONT" val="56;72;4"/>
  <p:tag name="KSO_WM_UNIT_BLOCK" val="0"/>
  <p:tag name="KSO_WM_UNIT_DEC_AREA_ID" val="915deba3978248cba6fa266c987f9683"/>
  <p:tag name="KSO_WM_CHIP_GROUPID" val="5ebdf7a70ac41c4a0a525526"/>
  <p:tag name="KSO_WM_CHIP_XID" val="5ebdf7a70ac41c4a0a525527"/>
  <p:tag name="KSO_WM_CHIP_FILLAREA_FILL_RULE" val="{&quot;fill_align&quot;:&quot;cm&quot;,&quot;fill_mode&quot;:&quot;adaptive&quot;,&quot;sacle_strategy&quot;:&quot;smart&quot;}"/>
  <p:tag name="KSO_WM_ASSEMBLE_CHIP_INDEX" val="bdae42eb66254ba798b66631ebf2555f"/>
  <p:tag name="KSO_WM_UNIT_TEXT_FILL_FORE_SCHEMECOLOR_INDEX_BRIGHTNESS" val="0.15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7568427cc7444131888820261c4b1a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51f0f4cde843a0aaf5d2c6fed052d2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8"/>
  <p:tag name="KSO_WM_CHIP_INFOS" val="{&quot;layout_type&quot;:&quot;forleft&quot;,&quot;slide_type&quot;:[&quot;endPage&quot;],&quot;aspect_ratio&quot;:&quot;16:9&quot;}"/>
  <p:tag name="KSO_WM_CHIP_XID" val="5ec34a930ac41c4a0a525d3b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SLIDE_ID" val="custom20204978_43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43"/>
  <p:tag name="KSO_WM_SLIDE_SIZE" val="380*460"/>
  <p:tag name="KSO_WM_SLIDE_POSITION" val="60*39"/>
  <p:tag name="KSO_WM_TAG_VERSION" val="1.0"/>
  <p:tag name="KSO_WM_SLIDE_LAYOUT" val="a_b_f"/>
  <p:tag name="KSO_WM_SLIDE_LAYOUT_CNT" val="1_1_2"/>
  <p:tag name="KSO_WM_CHIP_GROUPID" val="5ebf6661ddc3daf3fef3f760"/>
  <p:tag name="KSO_WM_SLIDE_LAYOUT_INFO" val="{&quot;id&quot;:&quot;2020-10-29T14:34:02&quot;,&quot;maxSize&quot;:{&quot;size1&quot;:44.20376654730903},&quot;minSize&quot;:{&quot;size1&quot;:33.50376654730903},&quot;normalSize&quot;:{&quot;size1&quot;:36.60376654730903},&quot;subLayout&quot;:[{&quot;id&quot;:&quot;2020-10-29T14:34:02&quot;,&quot;margin&quot;:{&quot;bottom&quot;:0.23982524871826172,&quot;left&quot;:2.434183359146118,&quot;right&quot;:18.714738845825195,&quot;top&quot;:4.947504997253418},&quot;type&quot;:0},{&quot;id&quot;:&quot;2020-10-29T14:34:02&quot;,&quot;maxSize&quot;:{&quot;size1&quot;:35.57606019583544},&quot;minSize&quot;:{&quot;size1&quot;:22.67606019583543},&quot;normalSize&quot;:{&quot;size1&quot;:30.576060195835435},&quot;subLayout&quot;:[{&quot;id&quot;:&quot;2020-10-29T14:34:02&quot;,&quot;margin&quot;:{&quot;bottom&quot;:0.48761552572250366,&quot;left&quot;:2.1166832447052,&quot;right&quot;:18.344324111938477,&quot;top&quot;:0.21349433064460754},&quot;type&quot;:0},{&quot;id&quot;:&quot;2020-10-29T14:34:02&quot;,&quot;margin&quot;:{&quot;bottom&quot;:4.947526931762695,&quot;left&quot;:2.1166832447052,&quot;right&quot;:18.344324111938477,&quot;top&quot;:0.6648091673851013},&quot;type&quot;:0}],&quot;type&quot;:0}],&quot;type&quot;:0}"/>
  <p:tag name="KSO_WM_SLIDE_BK_DARK_LIGHT" val="2"/>
  <p:tag name="KSO_WM_SLIDE_BACKGROUND_TYPE" val="general"/>
  <p:tag name="KSO_WM_SLIDE_SUPPORT_FEATURE_TYPE" val="0"/>
  <p:tag name="KSO_WM_TEMPLATE_ASSEMBLE_XID" val="5f9a6249e01a7e847d704ac3"/>
  <p:tag name="KSO_WM_TEMPLATE_ASSEMBLE_GROUPID" val="5f8d43b4a61ec3b55284b1dd"/>
</p:tagLst>
</file>

<file path=ppt/tags/tag221.xml><?xml version="1.0" encoding="utf-8"?>
<p:tagLst xmlns:p="http://schemas.openxmlformats.org/presentationml/2006/main">
  <p:tag name="KSO_WPP_MARK_KEY" val="222fc55c-03a4-437e-adc1-bb6dc6e87b03"/>
  <p:tag name="COMMONDATA" val="eyJoZGlkIjoiNzFhZjE2NDE1YjExMWQ4OTMzNjA1NTY1ZTA5ZWNlYmYifQ=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4978_1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de"/>
  <p:tag name="KSO_WM_UNIT_DEC_AREA_ID" val="1cefb447927243bd800e76011099c2aa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8ad5f1f3c884a8cb9b6814630003370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8_1*b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单击此处添加副标题内容"/>
  <p:tag name="KSO_WM_UNIT_DEFAULT_FONT" val="16;20;2"/>
  <p:tag name="KSO_WM_UNIT_BLOCK" val="0"/>
  <p:tag name="KSO_WM_UNIT_DEC_AREA_ID" val="fabb71dfde044b64a17b57c6c5398cef"/>
  <p:tag name="KSO_WM_CHIP_GROUPID" val="5ebdf7a70ac41c4a0a525526"/>
  <p:tag name="KSO_WM_CHIP_XID" val="5ebdf7a70ac41c4a0a525527"/>
  <p:tag name="KSO_WM_CHIP_FILLAREA_FILL_RULE" val="{&quot;fill_align&quot;:&quot;cm&quot;,&quot;fill_mode&quot;:&quot;adaptive&quot;,&quot;sacle_strategy&quot;:&quot;smart&quot;}"/>
  <p:tag name="KSO_WM_ASSEMBLE_CHIP_INDEX" val="bdae42eb66254ba798b66631ebf2555f"/>
  <p:tag name="KSO_WM_UNIT_TEXT_FILL_FORE_SCHEMECOLOR_INDEX_BRIGHTNESS" val="0.35"/>
  <p:tag name="KSO_WM_UNIT_TEXT_FILL_FORE_SCHEMECOLOR_INDEX" val="13"/>
  <p:tag name="KSO_WM_UNIT_TEXT_FILL_TYPE" val="1"/>
  <p:tag name="KSO_WM_TEMPLATE_ASSEMBLE_XID" val="5f9a6249e01a7e847d704ac3"/>
  <p:tag name="KSO_WM_TEMPLATE_ASSEMBLE_GROUPID" val="5f8d43b4a61ec3b55284b1dd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8_1*a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谢谢聆听"/>
  <p:tag name="KSO_WM_UNIT_DEFAULT_FONT" val="56;72;4"/>
  <p:tag name="KSO_WM_UNIT_BLOCK" val="0"/>
  <p:tag name="KSO_WM_UNIT_DEC_AREA_ID" val="915deba3978248cba6fa266c987f9683"/>
  <p:tag name="KSO_WM_CHIP_GROUPID" val="5ebdf7a70ac41c4a0a525526"/>
  <p:tag name="KSO_WM_CHIP_XID" val="5ebdf7a70ac41c4a0a525527"/>
  <p:tag name="KSO_WM_CHIP_FILLAREA_FILL_RULE" val="{&quot;fill_align&quot;:&quot;cm&quot;,&quot;fill_mode&quot;:&quot;adaptive&quot;,&quot;sacle_strategy&quot;:&quot;smart&quot;}"/>
  <p:tag name="KSO_WM_ASSEMBLE_CHIP_INDEX" val="bdae42eb66254ba798b66631ebf2555f"/>
  <p:tag name="KSO_WM_UNIT_TEXT_FILL_FORE_SCHEMECOLOR_INDEX_BRIGHTNESS" val="0.15"/>
  <p:tag name="KSO_WM_UNIT_TEXT_FILL_FORE_SCHEMECOLOR_INDEX" val="13"/>
  <p:tag name="KSO_WM_UNIT_TEXT_FILL_TYPE" val="1"/>
  <p:tag name="KSO_WM_TEMPLATE_ASSEMBLE_XID" val="5f9a6249e01a7e847d704ac3"/>
  <p:tag name="KSO_WM_TEMPLATE_ASSEMBLE_GROUPID" val="5f8d43b4a61ec3b55284b1dd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978_1*i*2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52533e1c3f74198b2d3a66c15037621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fabb71dfde044b64a17b57c6c5398cef&quot;,&quot;X&quot;:{&quot;Pos&quot;:1},&quot;Y&quot;:{&quot;Pos&quot;:1}},&quot;whChangeMode&quot;:0}"/>
  <p:tag name="KSO_WM_CHIP_GROUPID" val="5ebdf7a70ac41c4a0a525526"/>
  <p:tag name="KSO_WM_CHIP_XID" val="5ebdf7a70ac41c4a0a525527"/>
  <p:tag name="KSO_WM_CHIP_FILLAREA_FILL_RULE" val="{&quot;fill_align&quot;:&quot;cm&quot;,&quot;fill_mode&quot;:&quot;adaptive&quot;,&quot;sacle_strategy&quot;:&quot;smart&quot;}"/>
  <p:tag name="KSO_WM_ASSEMBLE_CHIP_INDEX" val="bdae42eb66254ba798b66631ebf2555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2"/>
  <p:tag name="KSO_WM_TEMPLATE_ASSEMBLE_XID" val="5f9a6249e01a7e847d704ac3"/>
  <p:tag name="KSO_WM_TEMPLATE_ASSEMBLE_GROUPID" val="5f8d43b4a61ec3b55284b1dd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b18b87cc0a284b6693982c9c13b247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3f47ddf5c15450e8ddeb4ad5551b85a"/>
  <p:tag name="KSO_WM_SLIDE_BACKGROUND_TYPE" val="genera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7568427cc7444131888820261c4b1a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51f0f4cde843a0aaf5d2c6fed052d2"/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8_1*a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单击编辑标题"/>
  <p:tag name="KSO_WM_UNIT_DEFAULT_FONT" val="56;72;4"/>
  <p:tag name="KSO_WM_UNIT_BLOCK" val="0"/>
  <p:tag name="KSO_WM_UNIT_DEC_AREA_ID" val="3e12793df5d848158b39f152b4b572cc"/>
  <p:tag name="KSO_WM_CHIP_GROUPID" val="5ebf447c0ac41c4a0a5257dd"/>
  <p:tag name="KSO_WM_CHIP_XID" val="5ebf447c0ac41c4a0a5257de"/>
  <p:tag name="KSO_WM_CHIP_FILLAREA_FILL_RULE" val="{&quot;fill_align&quot;:&quot;cm&quot;,&quot;fill_mode&quot;:&quot;adaptive&quot;,&quot;sacle_strategy&quot;:&quot;smart&quot;}"/>
  <p:tag name="KSO_WM_ASSEMBLE_CHIP_INDEX" val="7de92e5f53ba4c6cb14842f798c4be35"/>
  <p:tag name="KSO_WM_UNIT_TEXT_FILL_FORE_SCHEMECOLOR_INDEX_BRIGHTNESS" val="0.15"/>
  <p:tag name="KSO_WM_UNIT_TEXT_FILL_FORE_SCHEMECOLOR_INDEX" val="13"/>
  <p:tag name="KSO_WM_UNIT_TEXT_FILL_TYPE" val="1"/>
  <p:tag name="KSO_WM_TEMPLATE_ASSEMBLE_XID" val="5f9a6249e01a7e847d704abd"/>
  <p:tag name="KSO_WM_TEMPLATE_ASSEMBLE_GROUPID" val="5f8d43b4a61ec3b55284b1dd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SLIDE_BACKGROUND_TYPE" val="genera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8f3bf94569804e25b0130c4ff89e76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60cb43b83004ce6b309ed56951ae1f8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a0845fc156e0438b869d91b7a55639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d7c5047119a44c8b83f4c94889ba517"/>
  <p:tag name="KSO_WM_SLIDE_BACKGROUND_TYPE" val="frame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52e3cd67e5af4f1ab3c5c1f07c75fa8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6bd157bd30449ba986825cd4f9bfdde"/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b18b87cc0a284b6693982c9c13b247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3f47ddf5c15450e8ddeb4ad5551b85a"/>
</p:tagLst>
</file>

<file path=ppt/tags/tag40.xml><?xml version="1.0" encoding="utf-8"?>
<p:tagLst xmlns:p="http://schemas.openxmlformats.org/presentationml/2006/main">
  <p:tag name="KSO_WM_SLIDE_BACKGROUND_TYPE" val="frame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53eb25b3a2ee42c487df81bbf1825e4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e6c578d3e04048ba4ed16eeee45c57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b6625ec3b1144e50b83d02cca4fcff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3f5ff838c204e59956796b169daf90c"/>
  <p:tag name="KSO_WM_SLIDE_BACKGROUND_TYPE" val="leftRight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6d51c579e2174e24a0b1f455c92dccf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3a81ea158a04f5e80182512a383b375"/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9.xml><?xml version="1.0" encoding="utf-8"?>
<p:tagLst xmlns:p="http://schemas.openxmlformats.org/presentationml/2006/main">
  <p:tag name="KSO_WM_SLIDE_BACKGROUND_TYPE" val="leftRight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7568427cc7444131888820261c4b1a3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51f0f4cde843a0aaf5d2c6fed052d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aa59546df151435f8a6e4b6e31afbbc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83e3ab3562644fca28ff8305d2c6e03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a4c276cdd7ca41b09cafc234b735432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34de46e4ab48a5839f4e8d6fe8e6f0"/>
  <p:tag name="KSO_WM_SLIDE_BACKGROUND_TYPE" val="topBot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12e225d85c21439283273c81622245e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8e9786bc34c40d98ef4811e25a154df"/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SLIDE_BACKGROUND_TYPE" val="topBottom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63c9f3ef49e348eeba38bcde76e1eec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a9caba9ea0a4c229792b0fd90e1156d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8_2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df"/>
  <p:tag name="KSO_WM_UNIT_DEC_AREA_ID" val="178c85d76ee748159390216e41883808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eb344126929444449bbcb26aa80af224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6e2a1bac00ac4bb19e5f2b8059ae2ef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a2add8483a41c39e409de69fc76b2b"/>
  <p:tag name="KSO_WM_SLIDE_BACKGROUND_TYPE" val="bottomTop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3ac196bae5074ece9195332ce1e9434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20260b0ffa45dba60c55ec65cc25b1"/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SLIDE_BACKGROUND_TYPE" val="bottomTop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5e9ffa96c8c645c6b9e722b183320b4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7466f9f8ff041aaa82be9644a3048ab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8f927961411f4615a8336383afbfb5a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4719b900094b33a4e68aee1b38d806"/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a6c2db9a75aa400d939d025446c6de1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bc8b34b04a745f7b07685390e0a43e4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ccfb59a66575419c9c6be8e3f8ef47b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5bbaebac8d547a8823044e31e30c3f3"/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SLIDE_BACKGROUND_TYPE" val="navigation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8_5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2"/>
  <p:tag name="KSO_WM_UNIT_DEC_AREA_ID" val="9dd9b9db520a415aadd36a3424cba11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213a7c867c149b28782ebdb4044be71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d7b004a3e00b47bfb5d4312bae1eaa8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79e228c6a7e4ef9b18633592e8720db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3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0"/>
  <p:tag name="KSO_WM_UNIT_DEC_AREA_ID" val="d7e91877047842169b43c64ce3acae3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c10be8a1c224c329cbd80a8f200bc01"/>
  <p:tag name="KSO_WM_SLIDE_BACKGROUND_TYPE" val="belt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8_4*i*1"/>
  <p:tag name="KSO_WM_TEMPLATE_CATEGORY" val="chip"/>
  <p:tag name="KSO_WM_TEMPLATE_INDEX" val="20204978"/>
  <p:tag name="KSO_WM_UNIT_LAYERLEVEL" val="1"/>
  <p:tag name="KSO_WM_TAG_VERSION" val="1.0"/>
  <p:tag name="KSO_WM_BEAUTIFY_FLAG" val="#wm#"/>
  <p:tag name="KSO_WM_CHIP_GROUPID" val="5f8d43b4a61ec3b55284b1dd"/>
  <p:tag name="KSO_WM_CHIP_XID" val="5f8d43b4a61ec3b55284b1e1"/>
  <p:tag name="KSO_WM_UNIT_DEC_AREA_ID" val="faf26e5ad35f4c38beb99b5684014fd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f9686ae2e2d4ea3841eff3474a11d89"/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SLIDE_BACKGROUND_TYPE" val="belt"/>
</p:tagLst>
</file>

<file path=ppt/tags/tag87.xml><?xml version="1.0" encoding="utf-8"?>
<p:tagLst xmlns:p="http://schemas.openxmlformats.org/presentationml/2006/main">
  <p:tag name="KSO_WM_TEMPLATE_CATEGORY" val="custom"/>
  <p:tag name="KSO_WM_TEMPLATE_INDEX" val="20204978"/>
</p:tagLst>
</file>

<file path=ppt/tags/tag88.xml><?xml version="1.0" encoding="utf-8"?>
<p:tagLst xmlns:p="http://schemas.openxmlformats.org/presentationml/2006/main">
  <p:tag name="KSO_WM_TEMPLATE_CATEGORY" val="custom"/>
  <p:tag name="KSO_WM_TEMPLATE_INDEX" val="20204978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978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8_1*a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14c3bc671b5f4f7f80e642f39d4686af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60d31d9b33904352a9887c5e21d7af7e"/>
  <p:tag name="KSO_WM_UNIT_TEXT_FILL_FORE_SCHEMECOLOR_INDEX_BRIGHTNESS" val="0.15"/>
  <p:tag name="KSO_WM_UNIT_TEXT_FILL_FORE_SCHEMECOLOR_INDEX" val="13"/>
  <p:tag name="KSO_WM_UNIT_TEXT_FILL_TYPE" val="1"/>
  <p:tag name="KSO_WM_TEMPLATE_ASSEMBLE_XID" val="5f9a6249e01a7e847d704aad"/>
  <p:tag name="KSO_WM_TEMPLATE_ASSEMBLE_GROUPID" val="5f8d43b4a61ec3b55284b1dd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978_1*i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361cd44b09084748839f946be5a6ca79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3e12793df5d848158b39f152b4b572cc&quot;,&quot;X&quot;:{&quot;Pos&quot;:1},&quot;Y&quot;:{&quot;Pos&quot;:2}},&quot;whChangeMode&quot;:0}"/>
  <p:tag name="KSO_WM_CHIP_GROUPID" val="5ebf447c0ac41c4a0a5257dd"/>
  <p:tag name="KSO_WM_CHIP_XID" val="5ebf447c0ac41c4a0a5257de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7de92e5f53ba4c6cb14842f798c4be35"/>
  <p:tag name="KSO_WM_UNIT_LINE_FORE_SCHEMECOLOR_INDEX_BRIGHTNESS" val="0.25"/>
  <p:tag name="KSO_WM_UNIT_LINE_FORE_SCHEMECOLOR_INDEX" val="13"/>
  <p:tag name="KSO_WM_UNIT_LINE_FILL_TYPE" val="2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8_1*a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单击编辑标题"/>
  <p:tag name="KSO_WM_UNIT_DEFAULT_FONT" val="56;72;4"/>
  <p:tag name="KSO_WM_UNIT_BLOCK" val="0"/>
  <p:tag name="KSO_WM_UNIT_DEC_AREA_ID" val="3e12793df5d848158b39f152b4b572cc"/>
  <p:tag name="KSO_WM_CHIP_GROUPID" val="5ebf447c0ac41c4a0a5257dd"/>
  <p:tag name="KSO_WM_CHIP_XID" val="5ebf447c0ac41c4a0a5257de"/>
  <p:tag name="KSO_WM_CHIP_FILLAREA_FILL_RULE" val="{&quot;fill_align&quot;:&quot;cm&quot;,&quot;fill_mode&quot;:&quot;adaptive&quot;,&quot;sacle_strategy&quot;:&quot;smart&quot;}"/>
  <p:tag name="KSO_WM_ASSEMBLE_CHIP_INDEX" val="7de92e5f53ba4c6cb14842f798c4be35"/>
  <p:tag name="KSO_WM_UNIT_TEXT_FILL_FORE_SCHEMECOLOR_INDEX_BRIGHTNESS" val="0.15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978_1*f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汇报人姓名"/>
  <p:tag name="KSO_WM_UNIT_DEFAULT_FONT" val="18;24;2"/>
  <p:tag name="KSO_WM_UNIT_BLOCK" val="0"/>
  <p:tag name="KSO_WM_UNIT_SM_LIMIT_TYPE" val="0"/>
  <p:tag name="KSO_WM_UNIT_DEC_AREA_ID" val="eb488386cc4d4e588305696d8ce4380c"/>
  <p:tag name="KSO_WM_CHIP_GROUPID" val="5ebf447c0ac41c4a0a5257dd"/>
  <p:tag name="KSO_WM_CHIP_XID" val="5ebf447c0ac41c4a0a5257de"/>
  <p:tag name="KSO_WM_CHIP_FILLAREA_FILL_RULE" val="{&quot;fill_align&quot;:&quot;cm&quot;,&quot;fill_mode&quot;:&quot;adaptive&quot;,&quot;sacle_strategy&quot;:&quot;smart&quot;}"/>
  <p:tag name="KSO_WM_ASSEMBLE_CHIP_INDEX" val="7de92e5f53ba4c6cb14842f798c4be35"/>
  <p:tag name="KSO_WM_UNIT_TEXT_FILL_FORE_SCHEMECOLOR_INDEX_BRIGHTNESS" val="0.35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SUBTYPE" val="c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04978_1*f*2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PRESET_TEXT" val="2020/01/01"/>
  <p:tag name="KSO_WM_UNIT_DEFAULT_FONT" val="18;24;2"/>
  <p:tag name="KSO_WM_UNIT_BLOCK" val="0"/>
  <p:tag name="KSO_WM_UNIT_SM_LIMIT_TYPE" val="0"/>
  <p:tag name="KSO_WM_UNIT_DEC_AREA_ID" val="fbd56f45dbca48b7942ae91fc5b5c706"/>
  <p:tag name="KSO_WM_CHIP_GROUPID" val="5ebf447c0ac41c4a0a5257dd"/>
  <p:tag name="KSO_WM_CHIP_XID" val="5ebf447c0ac41c4a0a5257de"/>
  <p:tag name="KSO_WM_CHIP_FILLAREA_FILL_RULE" val="{&quot;fill_align&quot;:&quot;cm&quot;,&quot;fill_mode&quot;:&quot;adaptive&quot;,&quot;sacle_strategy&quot;:&quot;smart&quot;}"/>
  <p:tag name="KSO_WM_ASSEMBLE_CHIP_INDEX" val="7de92e5f53ba4c6cb14842f798c4be35"/>
  <p:tag name="KSO_WM_UNIT_TEXT_FILL_FORE_SCHEMECOLOR_INDEX_BRIGHTNESS" val="0.35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CHIP_INFOS" val="{&quot;layout_type&quot;:&quot;forleft&quot;,&quot;slide_type&quot;:[&quot;title&quot;],&quot;aspect_ratio&quot;:&quot;16:9&quot;}"/>
  <p:tag name="KSO_WM_CHIP_XID" val="5ebe041a0ac41c4a0a52557b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SLIDE_ID" val="custom20204978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380*460"/>
  <p:tag name="KSO_WM_SLIDE_POSITION" val="60*39"/>
  <p:tag name="KSO_WM_TAG_VERSION" val="1.0"/>
  <p:tag name="KSO_WM_BEAUTIFY_FLAG" val="#wm#"/>
  <p:tag name="KSO_WM_TEMPLATE_CATEGORY" val="custom"/>
  <p:tag name="KSO_WM_TEMPLATE_INDEX" val="20204978"/>
  <p:tag name="KSO_WM_SLIDE_LAYOUT" val="a_b_f"/>
  <p:tag name="KSO_WM_SLIDE_LAYOUT_CNT" val="1_1_2"/>
  <p:tag name="KSO_WM_CHIP_GROUPID" val="5ebf6661ddc3daf3fef3f760"/>
  <p:tag name="KSO_WM_SLIDE_LAYOUT_INFO" val="{&quot;id&quot;:&quot;2020-10-29T14:33:59&quot;,&quot;maxSize&quot;:{&quot;size1&quot;:45.946661942093456},&quot;minSize&quot;:{&quot;size1&quot;:41.54666194209346},&quot;normalSize&quot;:{&quot;size1&quot;:41.54666194209346},&quot;subLayout&quot;:[{&quot;id&quot;:&quot;2020-10-29T14:33:59&quot;,&quot;margin&quot;:{&quot;bottom&quot;:0.18962478637695312,&quot;left&quot;:3.3866944313049316,&quot;right&quot;:17.074310302734375,&quot;top&quot;:6.673912048339844},&quot;type&quot;:0},{&quot;id&quot;:&quot;2020-10-29T14:33:59&quot;,&quot;maxSize&quot;:{&quot;size1&quot;:31.53541406057504},&quot;minSize&quot;:{&quot;size1&quot;:19.335414060575037},&quot;normalSize&quot;:{&quot;size1&quot;:28.235414060575042},&quot;subLayout&quot;:[{&quot;id&quot;:&quot;2020-10-29T14:33:59&quot;,&quot;margin&quot;:{&quot;bottom&quot;:0.28750377893447876,&quot;left&quot;:3.3866944313049316,&quot;right&quot;:17.074310302734375,&quot;top&quot;:0.12081979215145111},&quot;type&quot;:0},{&quot;id&quot;:&quot;2020-10-29T14:33:59&quot;,&quot;margin&quot;:{&quot;bottom&quot;:6.673934459686279,&quot;left&quot;:3.3866944313049316,&quot;right&quot;:17.074310302734375,&quot;top&quot;:0.3580794334411621},&quot;type&quot;:0}]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9a6249e01a7e847d704abd"/>
  <p:tag name="KSO_WM_TEMPLATE_ASSEMBLE_GROUPID" val="5f8d43b4a61ec3b55284b1dd"/>
  <p:tag name="KSO_WM_TEMPLATE_THUMBS_INDEX" val="1、2、3、4、7、43"/>
</p:tagLst>
</file>

<file path=ppt/tags/tag95.xml><?xml version="1.0" encoding="utf-8"?>
<p:tagLst xmlns:p="http://schemas.openxmlformats.org/presentationml/2006/main">
  <p:tag name="KSO_WM_UNIT_COLOR_SCHEME_SHAPE_ID" val="20"/>
  <p:tag name="KSO_WM_UNIT_COLOR_SCHEME_PARENT_PAGE" val="0_4"/>
  <p:tag name="KSO_WM_UNIT_ISCONTENTSTITLE" val="1"/>
  <p:tag name="KSO_WM_UNIT_PRESET_TEXT" val="目录/CONTENTS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8_4*a*1"/>
  <p:tag name="KSO_WM_TEMPLATE_CATEGORY" val="custom"/>
  <p:tag name="KSO_WM_TEMPLATE_INDEX" val="20204978"/>
  <p:tag name="KSO_WM_UNIT_LAYERLEVEL" val="1"/>
  <p:tag name="KSO_WM_TAG_VERSION" val="1.0"/>
  <p:tag name="KSO_WM_BEAUTIFY_FLAG" val="#wm#"/>
  <p:tag name="KSO_WM_UNIT_ISNUMDGMTITLE" val="0"/>
  <p:tag name="KSO_WM_CHIP_GROUPID" val="5ec7aebb8193540dcf6eab75"/>
  <p:tag name="KSO_WM_CHIP_XID" val="5ec7aebb8193540dcf6eab76"/>
  <p:tag name="KSO_WM_UNIT_DEC_AREA_ID" val="10192d7a075742b1823aab0ede5176d8"/>
  <p:tag name="KSO_WM_UNIT_DECORATE_INFO" val=""/>
  <p:tag name="KSO_WM_UNIT_SM_LIMIT_TYPE" val=""/>
  <p:tag name="KSO_WM_CHIP_FILLAREA_FILL_RULE" val="{&quot;fill_align&quot;:&quot;cm&quot;,&quot;fill_mode&quot;:&quot;adaptive&quot;,&quot;sacle_strategy&quot;:&quot;smart&quot;}"/>
  <p:tag name="KSO_WM_ASSEMBLE_CHIP_INDEX" val="bc3222d980ff4f09a366f5919ad143b6"/>
  <p:tag name="KSO_WM_UNIT_TEXT_FILL_FORE_SCHEMECOLOR_INDEX_BRIGHTNESS" val="0"/>
  <p:tag name="KSO_WM_UNIT_TEXT_FILL_FORE_SCHEMECOLOR_INDEX" val="5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i*1_1"/>
  <p:tag name="KSO_WM_TEMPLATE_CATEGORY" val="custom"/>
  <p:tag name="KSO_WM_TEMPLATE_INDEX" val="20204978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1"/>
  <p:tag name="KSO_WM_CHIP_GROUPID" val="5f7087080ff15d9a40ebdc94"/>
  <p:tag name="KSO_WM_CHIP_XID" val="5f7087080ff15d9a40ebdc97"/>
  <p:tag name="KSO_WM_UNIT_DEC_AREA_ID" val="91d00c8294544c40bc93ac55b6eecc62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LINE_FORE_SCHEMECOLOR_INDEX_BRIGHTNESS" val="0"/>
  <p:tag name="KSO_WM_UNIT_LINE_FORE_SCHEMECOLOR_INDEX" val="5"/>
  <p:tag name="KSO_WM_UNIT_LINE_FILL_TYPE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i*1_1_1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CHIP_GROUPID" val="5f7087080ff15d9a40ebdc94"/>
  <p:tag name="KSO_WM_CHIP_XID" val="5f7087080ff15d9a40ebdc97"/>
  <p:tag name="KSO_WM_UNIT_DEC_AREA_ID" val="472894fe876d461590407a77596673d9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i*1_2_1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CHIP_GROUPID" val="5f7087080ff15d9a40ebdc94"/>
  <p:tag name="KSO_WM_CHIP_XID" val="5f7087080ff15d9a40ebdc97"/>
  <p:tag name="KSO_WM_UNIT_DEC_AREA_ID" val="dd2cdb7f073542b4b63fc3ac56b3c3d9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8_4*l_h_i*1_3_1"/>
  <p:tag name="KSO_WM_TEMPLATE_CATEGORY" val="custom"/>
  <p:tag name="KSO_WM_TEMPLATE_INDEX" val="20204978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CHIP_GROUPID" val="5f7087080ff15d9a40ebdc94"/>
  <p:tag name="KSO_WM_CHIP_XID" val="5f7087080ff15d9a40ebdc97"/>
  <p:tag name="KSO_WM_UNIT_DEC_AREA_ID" val="b29539c69ecc4ca3b74f9a4bd542750e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6eb3bdd43bf24ee18fdbd30a075d4c2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0F0F5"/>
      </a:dk2>
      <a:lt2>
        <a:srgbClr val="FFFFFF"/>
      </a:lt2>
      <a:accent1>
        <a:srgbClr val="6E9FF5"/>
      </a:accent1>
      <a:accent2>
        <a:srgbClr val="8997DA"/>
      </a:accent2>
      <a:accent3>
        <a:srgbClr val="A48EBF"/>
      </a:accent3>
      <a:accent4>
        <a:srgbClr val="BF86A4"/>
      </a:accent4>
      <a:accent5>
        <a:srgbClr val="DA7D89"/>
      </a:accent5>
      <a:accent6>
        <a:srgbClr val="F5756E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WPS 演示</Application>
  <PresentationFormat>宽屏</PresentationFormat>
  <Paragraphs>97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汉仪旗黑-85S</vt:lpstr>
      <vt:lpstr>黑体</vt:lpstr>
      <vt:lpstr>Segoe UI</vt:lpstr>
      <vt:lpstr>Arial Unicode MS</vt:lpstr>
      <vt:lpstr>Arial Black</vt:lpstr>
      <vt:lpstr>Office 主题​​</vt:lpstr>
      <vt:lpstr>1_Office 主题​​</vt:lpstr>
      <vt:lpstr>离心泵基础知识</vt:lpstr>
      <vt:lpstr>PowerPoint 演示文稿</vt:lpstr>
      <vt:lpstr>离心泵的分类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.</cp:lastModifiedBy>
  <cp:revision>9</cp:revision>
  <dcterms:created xsi:type="dcterms:W3CDTF">2023-03-24T05:43:00Z</dcterms:created>
  <dcterms:modified xsi:type="dcterms:W3CDTF">2023-03-24T13:05:29Z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/>
  </property>
</Properties>
</file>